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77" r:id="rId6"/>
    <p:sldId id="259" r:id="rId7"/>
    <p:sldId id="273" r:id="rId8"/>
    <p:sldId id="257" r:id="rId9"/>
    <p:sldId id="260" r:id="rId10"/>
    <p:sldId id="258" r:id="rId11"/>
    <p:sldId id="261" r:id="rId12"/>
    <p:sldId id="262" r:id="rId13"/>
    <p:sldId id="263" r:id="rId14"/>
    <p:sldId id="264" r:id="rId15"/>
    <p:sldId id="265" r:id="rId16"/>
    <p:sldId id="266" r:id="rId17"/>
    <p:sldId id="267" r:id="rId18"/>
    <p:sldId id="268" r:id="rId19"/>
    <p:sldId id="270" r:id="rId20"/>
    <p:sldId id="269"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596E"/>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42B5DB-FA0D-4A0F-8C83-BF26735D2A55}" vWet="4" dt="2023-06-27T18:46:27.564"/>
    <p1510:client id="{572946BB-8B25-4A86-9854-85A20F9763C1}" v="298" dt="2023-06-27T18:51:40.616"/>
    <p1510:client id="{7DA8ED4A-3464-4B46-8AC3-195BA1F224BD}" v="1" dt="2023-06-27T19:19:50.601"/>
    <p1510:client id="{FCA33C45-09DB-1F41-81F4-891B1B8E7E60}" v="5" dt="2023-06-27T19:21:54.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edith King" userId="f23dac8d-7e62-41e6-a400-5624d552c444" providerId="ADAL" clId="{399C6156-C2B7-45EC-9D9C-6F4FC80C5473}"/>
    <pc:docChg chg="modSld">
      <pc:chgData name="Meredith King" userId="f23dac8d-7e62-41e6-a400-5624d552c444" providerId="ADAL" clId="{399C6156-C2B7-45EC-9D9C-6F4FC80C5473}" dt="2022-04-12T18:51:46.392" v="0" actId="20577"/>
      <pc:docMkLst>
        <pc:docMk/>
      </pc:docMkLst>
      <pc:sldChg chg="modSp mod">
        <pc:chgData name="Meredith King" userId="f23dac8d-7e62-41e6-a400-5624d552c444" providerId="ADAL" clId="{399C6156-C2B7-45EC-9D9C-6F4FC80C5473}" dt="2022-04-12T18:51:46.392" v="0" actId="20577"/>
        <pc:sldMkLst>
          <pc:docMk/>
          <pc:sldMk cId="2038105696" sldId="274"/>
        </pc:sldMkLst>
        <pc:spChg chg="mod">
          <ac:chgData name="Meredith King" userId="f23dac8d-7e62-41e6-a400-5624d552c444" providerId="ADAL" clId="{399C6156-C2B7-45EC-9D9C-6F4FC80C5473}" dt="2022-04-12T18:51:46.392" v="0" actId="20577"/>
          <ac:spMkLst>
            <pc:docMk/>
            <pc:sldMk cId="2038105696" sldId="274"/>
            <ac:spMk id="3" creationId="{2D39F6B0-25F1-E345-8221-4D8426595F85}"/>
          </ac:spMkLst>
        </pc:spChg>
      </pc:sldChg>
    </pc:docChg>
  </pc:docChgLst>
  <pc:docChgLst>
    <pc:chgData name="Meredith King" userId="S::mking4@uno.edu::f23dac8d-7e62-41e6-a400-5624d552c444" providerId="AD" clId="Web-{EE333B10-507A-6601-AF6E-D9D0EBBCCF90}"/>
    <pc:docChg chg="modSld">
      <pc:chgData name="Meredith King" userId="S::mking4@uno.edu::f23dac8d-7e62-41e6-a400-5624d552c444" providerId="AD" clId="Web-{EE333B10-507A-6601-AF6E-D9D0EBBCCF90}" dt="2021-10-18T15:51:12.690" v="28" actId="1076"/>
      <pc:docMkLst>
        <pc:docMk/>
      </pc:docMkLst>
      <pc:sldChg chg="addSp delSp modSp">
        <pc:chgData name="Meredith King" userId="S::mking4@uno.edu::f23dac8d-7e62-41e6-a400-5624d552c444" providerId="AD" clId="Web-{EE333B10-507A-6601-AF6E-D9D0EBBCCF90}" dt="2021-10-18T15:51:12.690" v="28" actId="1076"/>
        <pc:sldMkLst>
          <pc:docMk/>
          <pc:sldMk cId="741496842" sldId="277"/>
        </pc:sldMkLst>
        <pc:spChg chg="mod">
          <ac:chgData name="Meredith King" userId="S::mking4@uno.edu::f23dac8d-7e62-41e6-a400-5624d552c444" providerId="AD" clId="Web-{EE333B10-507A-6601-AF6E-D9D0EBBCCF90}" dt="2021-10-18T15:50:23.767" v="26" actId="1076"/>
          <ac:spMkLst>
            <pc:docMk/>
            <pc:sldMk cId="741496842" sldId="277"/>
            <ac:spMk id="2" creationId="{00000000-0000-0000-0000-000000000000}"/>
          </ac:spMkLst>
        </pc:spChg>
        <pc:spChg chg="add del">
          <ac:chgData name="Meredith King" userId="S::mking4@uno.edu::f23dac8d-7e62-41e6-a400-5624d552c444" providerId="AD" clId="Web-{EE333B10-507A-6601-AF6E-D9D0EBBCCF90}" dt="2021-10-18T15:44:45.555" v="2"/>
          <ac:spMkLst>
            <pc:docMk/>
            <pc:sldMk cId="741496842" sldId="277"/>
            <ac:spMk id="23" creationId="{9DBC8166-481C-4473-95F5-9A5B9073B7F1}"/>
          </ac:spMkLst>
        </pc:spChg>
        <pc:spChg chg="add del">
          <ac:chgData name="Meredith King" userId="S::mking4@uno.edu::f23dac8d-7e62-41e6-a400-5624d552c444" providerId="AD" clId="Web-{EE333B10-507A-6601-AF6E-D9D0EBBCCF90}" dt="2021-10-18T15:44:45.555" v="2"/>
          <ac:spMkLst>
            <pc:docMk/>
            <pc:sldMk cId="741496842" sldId="277"/>
            <ac:spMk id="24" creationId="{A5A5CE6E-90AF-4D43-A014-1F9EC83EB93D}"/>
          </ac:spMkLst>
        </pc:spChg>
        <pc:spChg chg="add ord">
          <ac:chgData name="Meredith King" userId="S::mking4@uno.edu::f23dac8d-7e62-41e6-a400-5624d552c444" providerId="AD" clId="Web-{EE333B10-507A-6601-AF6E-D9D0EBBCCF90}" dt="2021-10-18T15:47:26.278" v="15"/>
          <ac:spMkLst>
            <pc:docMk/>
            <pc:sldMk cId="741496842" sldId="277"/>
            <ac:spMk id="27" creationId="{5628E5CB-913B-4378-97CE-18C9F6410C53}"/>
          </ac:spMkLst>
        </pc:spChg>
        <pc:spChg chg="add del">
          <ac:chgData name="Meredith King" userId="S::mking4@uno.edu::f23dac8d-7e62-41e6-a400-5624d552c444" providerId="AD" clId="Web-{EE333B10-507A-6601-AF6E-D9D0EBBCCF90}" dt="2021-10-18T15:44:45.493" v="1"/>
          <ac:spMkLst>
            <pc:docMk/>
            <pc:sldMk cId="741496842" sldId="277"/>
            <ac:spMk id="29" creationId="{6C4028FD-8BAA-4A19-BFDE-594D991B7552}"/>
          </ac:spMkLst>
        </pc:spChg>
        <pc:spChg chg="add del mod">
          <ac:chgData name="Meredith King" userId="S::mking4@uno.edu::f23dac8d-7e62-41e6-a400-5624d552c444" providerId="AD" clId="Web-{EE333B10-507A-6601-AF6E-D9D0EBBCCF90}" dt="2021-10-18T15:46:53.762" v="10"/>
          <ac:spMkLst>
            <pc:docMk/>
            <pc:sldMk cId="741496842" sldId="277"/>
            <ac:spMk id="42" creationId="{4E3C82E3-E9F3-4D19-B62C-181E93A45642}"/>
          </ac:spMkLst>
        </pc:spChg>
        <pc:spChg chg="add mod ord">
          <ac:chgData name="Meredith King" userId="S::mking4@uno.edu::f23dac8d-7e62-41e6-a400-5624d552c444" providerId="AD" clId="Web-{EE333B10-507A-6601-AF6E-D9D0EBBCCF90}" dt="2021-10-18T15:49:58.313" v="25" actId="1076"/>
          <ac:spMkLst>
            <pc:docMk/>
            <pc:sldMk cId="741496842" sldId="277"/>
            <ac:spMk id="43" creationId="{727DDDD3-DEB6-4ECC-886F-2F938325A0C8}"/>
          </ac:spMkLst>
        </pc:spChg>
        <pc:graphicFrameChg chg="mod modGraphic">
          <ac:chgData name="Meredith King" userId="S::mking4@uno.edu::f23dac8d-7e62-41e6-a400-5624d552c444" providerId="AD" clId="Web-{EE333B10-507A-6601-AF6E-D9D0EBBCCF90}" dt="2021-10-18T15:51:12.690" v="28" actId="1076"/>
          <ac:graphicFrameMkLst>
            <pc:docMk/>
            <pc:sldMk cId="741496842" sldId="277"/>
            <ac:graphicFrameMk id="6" creationId="{ACFDE316-8EC8-4F5E-ABB8-AE42962380FF}"/>
          </ac:graphicFrameMkLst>
        </pc:graphicFrameChg>
      </pc:sldChg>
    </pc:docChg>
  </pc:docChgLst>
  <pc:docChgLst>
    <pc:chgData name="Elizabeth Ruth Blankenship" userId="S::eblanken@uno.edu::c6f046e6-810a-4b6f-beed-7ffc8628c6c1" providerId="AD" clId="Web-{7DA8ED4A-3464-4B46-8AC3-195BA1F224BD}"/>
    <pc:docChg chg="delSld">
      <pc:chgData name="Elizabeth Ruth Blankenship" userId="S::eblanken@uno.edu::c6f046e6-810a-4b6f-beed-7ffc8628c6c1" providerId="AD" clId="Web-{7DA8ED4A-3464-4B46-8AC3-195BA1F224BD}" dt="2023-06-27T19:19:50.601" v="0"/>
      <pc:docMkLst>
        <pc:docMk/>
      </pc:docMkLst>
      <pc:sldChg chg="del">
        <pc:chgData name="Elizabeth Ruth Blankenship" userId="S::eblanken@uno.edu::c6f046e6-810a-4b6f-beed-7ffc8628c6c1" providerId="AD" clId="Web-{7DA8ED4A-3464-4B46-8AC3-195BA1F224BD}" dt="2023-06-27T19:19:50.601" v="0"/>
        <pc:sldMkLst>
          <pc:docMk/>
          <pc:sldMk cId="346922382" sldId="278"/>
        </pc:sldMkLst>
      </pc:sldChg>
    </pc:docChg>
  </pc:docChgLst>
  <pc:docChgLst>
    <pc:chgData name="Meredith King" userId="f23dac8d-7e62-41e6-a400-5624d552c444" providerId="ADAL" clId="{FCA33C45-09DB-1F41-81F4-891B1B8E7E60}"/>
    <pc:docChg chg="modSld">
      <pc:chgData name="Meredith King" userId="f23dac8d-7e62-41e6-a400-5624d552c444" providerId="ADAL" clId="{FCA33C45-09DB-1F41-81F4-891B1B8E7E60}" dt="2023-06-27T19:21:54.360" v="2" actId="20577"/>
      <pc:docMkLst>
        <pc:docMk/>
      </pc:docMkLst>
      <pc:sldChg chg="modSp mod">
        <pc:chgData name="Meredith King" userId="f23dac8d-7e62-41e6-a400-5624d552c444" providerId="ADAL" clId="{FCA33C45-09DB-1F41-81F4-891B1B8E7E60}" dt="2023-06-27T19:21:54.360" v="2" actId="20577"/>
        <pc:sldMkLst>
          <pc:docMk/>
          <pc:sldMk cId="3972649851" sldId="263"/>
        </pc:sldMkLst>
        <pc:spChg chg="mod">
          <ac:chgData name="Meredith King" userId="f23dac8d-7e62-41e6-a400-5624d552c444" providerId="ADAL" clId="{FCA33C45-09DB-1F41-81F4-891B1B8E7E60}" dt="2023-06-27T19:21:54.360" v="2" actId="20577"/>
          <ac:spMkLst>
            <pc:docMk/>
            <pc:sldMk cId="3972649851" sldId="263"/>
            <ac:spMk id="3" creationId="{AD2F6A4D-3D92-A54D-B6E8-9FC238B90048}"/>
          </ac:spMkLst>
        </pc:spChg>
      </pc:sldChg>
    </pc:docChg>
  </pc:docChgLst>
  <pc:docChgLst>
    <pc:chgData name="Meredith King" userId="S::mking4@uno.edu::f23dac8d-7e62-41e6-a400-5624d552c444" providerId="AD" clId="Web-{C00EC595-7E09-C69C-C9AD-9CBDBCB8F3C5}"/>
    <pc:docChg chg="modSld">
      <pc:chgData name="Meredith King" userId="S::mking4@uno.edu::f23dac8d-7e62-41e6-a400-5624d552c444" providerId="AD" clId="Web-{C00EC595-7E09-C69C-C9AD-9CBDBCB8F3C5}" dt="2021-10-18T15:39:28.348" v="33"/>
      <pc:docMkLst>
        <pc:docMk/>
      </pc:docMkLst>
      <pc:sldChg chg="addSp delSp modSp mod setBg">
        <pc:chgData name="Meredith King" userId="S::mking4@uno.edu::f23dac8d-7e62-41e6-a400-5624d552c444" providerId="AD" clId="Web-{C00EC595-7E09-C69C-C9AD-9CBDBCB8F3C5}" dt="2021-10-18T15:39:28.348" v="33"/>
        <pc:sldMkLst>
          <pc:docMk/>
          <pc:sldMk cId="741496842" sldId="277"/>
        </pc:sldMkLst>
        <pc:spChg chg="mod">
          <ac:chgData name="Meredith King" userId="S::mking4@uno.edu::f23dac8d-7e62-41e6-a400-5624d552c444" providerId="AD" clId="Web-{C00EC595-7E09-C69C-C9AD-9CBDBCB8F3C5}" dt="2021-10-18T15:39:28.348" v="33"/>
          <ac:spMkLst>
            <pc:docMk/>
            <pc:sldMk cId="741496842" sldId="277"/>
            <ac:spMk id="2" creationId="{00000000-0000-0000-0000-000000000000}"/>
          </ac:spMkLst>
        </pc:spChg>
        <pc:spChg chg="add del mod">
          <ac:chgData name="Meredith King" userId="S::mking4@uno.edu::f23dac8d-7e62-41e6-a400-5624d552c444" providerId="AD" clId="Web-{C00EC595-7E09-C69C-C9AD-9CBDBCB8F3C5}" dt="2021-10-18T15:37:44.033" v="6"/>
          <ac:spMkLst>
            <pc:docMk/>
            <pc:sldMk cId="741496842" sldId="277"/>
            <ac:spMk id="3" creationId="{00000000-0000-0000-0000-000000000000}"/>
          </ac:spMkLst>
        </pc:spChg>
        <pc:spChg chg="add del">
          <ac:chgData name="Meredith King" userId="S::mking4@uno.edu::f23dac8d-7e62-41e6-a400-5624d552c444" providerId="AD" clId="Web-{C00EC595-7E09-C69C-C9AD-9CBDBCB8F3C5}" dt="2021-10-18T15:37:18.532" v="1"/>
          <ac:spMkLst>
            <pc:docMk/>
            <pc:sldMk cId="741496842" sldId="277"/>
            <ac:spMk id="8" creationId="{09588DA8-065E-4F6F-8EFD-43104AB2E0CF}"/>
          </ac:spMkLst>
        </pc:spChg>
        <pc:spChg chg="add del">
          <ac:chgData name="Meredith King" userId="S::mking4@uno.edu::f23dac8d-7e62-41e6-a400-5624d552c444" providerId="AD" clId="Web-{C00EC595-7E09-C69C-C9AD-9CBDBCB8F3C5}" dt="2021-10-18T15:37:44.017" v="5"/>
          <ac:spMkLst>
            <pc:docMk/>
            <pc:sldMk cId="741496842" sldId="277"/>
            <ac:spMk id="9" creationId="{CB49665F-0298-4449-8D2D-209989CB9EE3}"/>
          </ac:spMkLst>
        </pc:spChg>
        <pc:spChg chg="add del">
          <ac:chgData name="Meredith King" userId="S::mking4@uno.edu::f23dac8d-7e62-41e6-a400-5624d552c444" providerId="AD" clId="Web-{C00EC595-7E09-C69C-C9AD-9CBDBCB8F3C5}" dt="2021-10-18T15:37:18.532" v="1"/>
          <ac:spMkLst>
            <pc:docMk/>
            <pc:sldMk cId="741496842" sldId="277"/>
            <ac:spMk id="10" creationId="{C4285719-470E-454C-AF62-8323075F1F5B}"/>
          </ac:spMkLst>
        </pc:spChg>
        <pc:spChg chg="add del">
          <ac:chgData name="Meredith King" userId="S::mking4@uno.edu::f23dac8d-7e62-41e6-a400-5624d552c444" providerId="AD" clId="Web-{C00EC595-7E09-C69C-C9AD-9CBDBCB8F3C5}" dt="2021-10-18T15:37:44.017" v="5"/>
          <ac:spMkLst>
            <pc:docMk/>
            <pc:sldMk cId="741496842" sldId="277"/>
            <ac:spMk id="11" creationId="{A71EEC14-174A-46FA-B046-474750457130}"/>
          </ac:spMkLst>
        </pc:spChg>
        <pc:spChg chg="add del">
          <ac:chgData name="Meredith King" userId="S::mking4@uno.edu::f23dac8d-7e62-41e6-a400-5624d552c444" providerId="AD" clId="Web-{C00EC595-7E09-C69C-C9AD-9CBDBCB8F3C5}" dt="2021-10-18T15:37:18.532" v="1"/>
          <ac:spMkLst>
            <pc:docMk/>
            <pc:sldMk cId="741496842" sldId="277"/>
            <ac:spMk id="12" creationId="{CD9FE4EF-C4D8-49A0-B2FF-81D8DB7D8A24}"/>
          </ac:spMkLst>
        </pc:spChg>
        <pc:spChg chg="add del">
          <ac:chgData name="Meredith King" userId="S::mking4@uno.edu::f23dac8d-7e62-41e6-a400-5624d552c444" providerId="AD" clId="Web-{C00EC595-7E09-C69C-C9AD-9CBDBCB8F3C5}" dt="2021-10-18T15:37:18.532" v="1"/>
          <ac:spMkLst>
            <pc:docMk/>
            <pc:sldMk cId="741496842" sldId="277"/>
            <ac:spMk id="14" creationId="{4300840D-0A0B-4512-BACA-B439D5B9C57C}"/>
          </ac:spMkLst>
        </pc:spChg>
        <pc:spChg chg="add del">
          <ac:chgData name="Meredith King" userId="S::mking4@uno.edu::f23dac8d-7e62-41e6-a400-5624d552c444" providerId="AD" clId="Web-{C00EC595-7E09-C69C-C9AD-9CBDBCB8F3C5}" dt="2021-10-18T15:39:28.301" v="32"/>
          <ac:spMkLst>
            <pc:docMk/>
            <pc:sldMk cId="741496842" sldId="277"/>
            <ac:spMk id="15" creationId="{08E89D5E-1885-4160-AC77-CC471DD1D0DB}"/>
          </ac:spMkLst>
        </pc:spChg>
        <pc:spChg chg="add del">
          <ac:chgData name="Meredith King" userId="S::mking4@uno.edu::f23dac8d-7e62-41e6-a400-5624d552c444" providerId="AD" clId="Web-{C00EC595-7E09-C69C-C9AD-9CBDBCB8F3C5}" dt="2021-10-18T15:37:18.532" v="1"/>
          <ac:spMkLst>
            <pc:docMk/>
            <pc:sldMk cId="741496842" sldId="277"/>
            <ac:spMk id="16" creationId="{D2B78728-A580-49A7-84F9-6EF6F583ADE0}"/>
          </ac:spMkLst>
        </pc:spChg>
        <pc:spChg chg="add del">
          <ac:chgData name="Meredith King" userId="S::mking4@uno.edu::f23dac8d-7e62-41e6-a400-5624d552c444" providerId="AD" clId="Web-{C00EC595-7E09-C69C-C9AD-9CBDBCB8F3C5}" dt="2021-10-18T15:37:18.532" v="1"/>
          <ac:spMkLst>
            <pc:docMk/>
            <pc:sldMk cId="741496842" sldId="277"/>
            <ac:spMk id="18" creationId="{38FAA1A1-D861-433F-88FA-1E9D6FD31D11}"/>
          </ac:spMkLst>
        </pc:spChg>
        <pc:spChg chg="add del">
          <ac:chgData name="Meredith King" userId="S::mking4@uno.edu::f23dac8d-7e62-41e6-a400-5624d552c444" providerId="AD" clId="Web-{C00EC595-7E09-C69C-C9AD-9CBDBCB8F3C5}" dt="2021-10-18T15:38:58.441" v="30"/>
          <ac:spMkLst>
            <pc:docMk/>
            <pc:sldMk cId="741496842" sldId="277"/>
            <ac:spMk id="19" creationId="{738F59A4-4431-460D-8E49-6E65C189A566}"/>
          </ac:spMkLst>
        </pc:spChg>
        <pc:spChg chg="add del">
          <ac:chgData name="Meredith King" userId="S::mking4@uno.edu::f23dac8d-7e62-41e6-a400-5624d552c444" providerId="AD" clId="Web-{C00EC595-7E09-C69C-C9AD-9CBDBCB8F3C5}" dt="2021-10-18T15:37:18.532" v="1"/>
          <ac:spMkLst>
            <pc:docMk/>
            <pc:sldMk cId="741496842" sldId="277"/>
            <ac:spMk id="20" creationId="{8D71EDA1-87BF-4D5D-AB79-F346FD19278A}"/>
          </ac:spMkLst>
        </pc:spChg>
        <pc:spChg chg="add">
          <ac:chgData name="Meredith King" userId="S::mking4@uno.edu::f23dac8d-7e62-41e6-a400-5624d552c444" providerId="AD" clId="Web-{C00EC595-7E09-C69C-C9AD-9CBDBCB8F3C5}" dt="2021-10-18T15:39:28.348" v="33"/>
          <ac:spMkLst>
            <pc:docMk/>
            <pc:sldMk cId="741496842" sldId="277"/>
            <ac:spMk id="23" creationId="{9DBC8166-481C-4473-95F5-9A5B9073B7F1}"/>
          </ac:spMkLst>
        </pc:spChg>
        <pc:spChg chg="add">
          <ac:chgData name="Meredith King" userId="S::mking4@uno.edu::f23dac8d-7e62-41e6-a400-5624d552c444" providerId="AD" clId="Web-{C00EC595-7E09-C69C-C9AD-9CBDBCB8F3C5}" dt="2021-10-18T15:39:28.348" v="33"/>
          <ac:spMkLst>
            <pc:docMk/>
            <pc:sldMk cId="741496842" sldId="277"/>
            <ac:spMk id="24" creationId="{A5A5CE6E-90AF-4D43-A014-1F9EC83EB93D}"/>
          </ac:spMkLst>
        </pc:spChg>
        <pc:grpChg chg="add del">
          <ac:chgData name="Meredith King" userId="S::mking4@uno.edu::f23dac8d-7e62-41e6-a400-5624d552c444" providerId="AD" clId="Web-{C00EC595-7E09-C69C-C9AD-9CBDBCB8F3C5}" dt="2021-10-18T15:37:44.017" v="5"/>
          <ac:grpSpMkLst>
            <pc:docMk/>
            <pc:sldMk cId="741496842" sldId="277"/>
            <ac:grpSpMk id="13" creationId="{EEB6CB95-E653-4C6C-AE51-62FD848E8D5B}"/>
          </ac:grpSpMkLst>
        </pc:grpChg>
        <pc:grpChg chg="add del">
          <ac:chgData name="Meredith King" userId="S::mking4@uno.edu::f23dac8d-7e62-41e6-a400-5624d552c444" providerId="AD" clId="Web-{C00EC595-7E09-C69C-C9AD-9CBDBCB8F3C5}" dt="2021-10-18T15:37:44.017" v="5"/>
          <ac:grpSpMkLst>
            <pc:docMk/>
            <pc:sldMk cId="741496842" sldId="277"/>
            <ac:grpSpMk id="17" creationId="{43F5E015-E085-4624-B431-B42414448684}"/>
          </ac:grpSpMkLst>
        </pc:grpChg>
        <pc:grpChg chg="add del">
          <ac:chgData name="Meredith King" userId="S::mking4@uno.edu::f23dac8d-7e62-41e6-a400-5624d552c444" providerId="AD" clId="Web-{C00EC595-7E09-C69C-C9AD-9CBDBCB8F3C5}" dt="2021-10-18T15:38:58.441" v="30"/>
          <ac:grpSpMkLst>
            <pc:docMk/>
            <pc:sldMk cId="741496842" sldId="277"/>
            <ac:grpSpMk id="21" creationId="{8A919B9C-5C01-47E4-B2F2-45F589208ABF}"/>
          </ac:grpSpMkLst>
        </pc:grpChg>
        <pc:graphicFrameChg chg="add del">
          <ac:chgData name="Meredith King" userId="S::mking4@uno.edu::f23dac8d-7e62-41e6-a400-5624d552c444" providerId="AD" clId="Web-{C00EC595-7E09-C69C-C9AD-9CBDBCB8F3C5}" dt="2021-10-18T15:37:33.970" v="3"/>
          <ac:graphicFrameMkLst>
            <pc:docMk/>
            <pc:sldMk cId="741496842" sldId="277"/>
            <ac:graphicFrameMk id="5" creationId="{61A1B71F-BA1E-4F2E-81A4-000E10859435}"/>
          </ac:graphicFrameMkLst>
        </pc:graphicFrameChg>
        <pc:graphicFrameChg chg="add mod modGraphic">
          <ac:chgData name="Meredith King" userId="S::mking4@uno.edu::f23dac8d-7e62-41e6-a400-5624d552c444" providerId="AD" clId="Web-{C00EC595-7E09-C69C-C9AD-9CBDBCB8F3C5}" dt="2021-10-18T15:39:28.348" v="33"/>
          <ac:graphicFrameMkLst>
            <pc:docMk/>
            <pc:sldMk cId="741496842" sldId="277"/>
            <ac:graphicFrameMk id="6" creationId="{ACFDE316-8EC8-4F5E-ABB8-AE42962380FF}"/>
          </ac:graphicFrameMkLst>
        </pc:graphicFrameChg>
        <pc:graphicFrameChg chg="add del">
          <ac:chgData name="Meredith King" userId="S::mking4@uno.edu::f23dac8d-7e62-41e6-a400-5624d552c444" providerId="AD" clId="Web-{C00EC595-7E09-C69C-C9AD-9CBDBCB8F3C5}" dt="2021-10-18T15:37:44.017" v="5"/>
          <ac:graphicFrameMkLst>
            <pc:docMk/>
            <pc:sldMk cId="741496842" sldId="277"/>
            <ac:graphicFrameMk id="26" creationId="{822296EF-46C3-4910-8694-DDFB757522B6}"/>
          </ac:graphicFrameMkLst>
        </pc:graphicFrameChg>
        <pc:cxnChg chg="add del">
          <ac:chgData name="Meredith King" userId="S::mking4@uno.edu::f23dac8d-7e62-41e6-a400-5624d552c444" providerId="AD" clId="Web-{C00EC595-7E09-C69C-C9AD-9CBDBCB8F3C5}" dt="2021-10-18T15:39:28.301" v="32"/>
          <ac:cxnSpMkLst>
            <pc:docMk/>
            <pc:sldMk cId="741496842" sldId="277"/>
            <ac:cxnSpMk id="22" creationId="{550D2BD1-98F9-412D-905B-3A843EF4078B}"/>
          </ac:cxnSpMkLst>
        </pc:cxnChg>
      </pc:sldChg>
    </pc:docChg>
  </pc:docChgLst>
  <pc:docChgLst>
    <pc:chgData name="Meredith King" userId="S::mking4@uno.edu::f23dac8d-7e62-41e6-a400-5624d552c444" providerId="AD" clId="Web-{38E6997A-94BB-D58F-EC6D-10A02046514E}"/>
    <pc:docChg chg="modSld">
      <pc:chgData name="Meredith King" userId="S::mking4@uno.edu::f23dac8d-7e62-41e6-a400-5624d552c444" providerId="AD" clId="Web-{38E6997A-94BB-D58F-EC6D-10A02046514E}" dt="2021-10-18T18:32:06.807" v="9" actId="20577"/>
      <pc:docMkLst>
        <pc:docMk/>
      </pc:docMkLst>
      <pc:sldChg chg="addSp modSp mod setBg">
        <pc:chgData name="Meredith King" userId="S::mking4@uno.edu::f23dac8d-7e62-41e6-a400-5624d552c444" providerId="AD" clId="Web-{38E6997A-94BB-D58F-EC6D-10A02046514E}" dt="2021-10-18T18:32:06.807" v="9" actId="20577"/>
        <pc:sldMkLst>
          <pc:docMk/>
          <pc:sldMk cId="2020779369" sldId="264"/>
        </pc:sldMkLst>
        <pc:spChg chg="mod">
          <ac:chgData name="Meredith King" userId="S::mking4@uno.edu::f23dac8d-7e62-41e6-a400-5624d552c444" providerId="AD" clId="Web-{38E6997A-94BB-D58F-EC6D-10A02046514E}" dt="2021-10-18T18:32:02.463" v="8" actId="20577"/>
          <ac:spMkLst>
            <pc:docMk/>
            <pc:sldMk cId="2020779369" sldId="264"/>
            <ac:spMk id="2" creationId="{94EC2C3F-DCAB-1748-8026-B881C0A29906}"/>
          </ac:spMkLst>
        </pc:spChg>
        <pc:spChg chg="mod">
          <ac:chgData name="Meredith King" userId="S::mking4@uno.edu::f23dac8d-7e62-41e6-a400-5624d552c444" providerId="AD" clId="Web-{38E6997A-94BB-D58F-EC6D-10A02046514E}" dt="2021-10-18T18:32:06.807" v="9" actId="20577"/>
          <ac:spMkLst>
            <pc:docMk/>
            <pc:sldMk cId="2020779369" sldId="264"/>
            <ac:spMk id="3" creationId="{0A856E0C-5FEE-A043-9B4E-69DA380CE6A9}"/>
          </ac:spMkLst>
        </pc:spChg>
        <pc:spChg chg="add">
          <ac:chgData name="Meredith King" userId="S::mking4@uno.edu::f23dac8d-7e62-41e6-a400-5624d552c444" providerId="AD" clId="Web-{38E6997A-94BB-D58F-EC6D-10A02046514E}" dt="2021-10-18T18:31:52.103" v="7"/>
          <ac:spMkLst>
            <pc:docMk/>
            <pc:sldMk cId="2020779369" sldId="264"/>
            <ac:spMk id="8" creationId="{100EDD19-6802-4EC3-95CE-CFFAB042CFD6}"/>
          </ac:spMkLst>
        </pc:spChg>
        <pc:spChg chg="add">
          <ac:chgData name="Meredith King" userId="S::mking4@uno.edu::f23dac8d-7e62-41e6-a400-5624d552c444" providerId="AD" clId="Web-{38E6997A-94BB-D58F-EC6D-10A02046514E}" dt="2021-10-18T18:31:52.103" v="7"/>
          <ac:spMkLst>
            <pc:docMk/>
            <pc:sldMk cId="2020779369" sldId="264"/>
            <ac:spMk id="10" creationId="{DB17E863-922E-4C26-BD64-E8FD41D28661}"/>
          </ac:spMkLst>
        </pc:spChg>
      </pc:sldChg>
      <pc:sldChg chg="addSp delSp modSp mod setBg">
        <pc:chgData name="Meredith King" userId="S::mking4@uno.edu::f23dac8d-7e62-41e6-a400-5624d552c444" providerId="AD" clId="Web-{38E6997A-94BB-D58F-EC6D-10A02046514E}" dt="2021-10-18T18:31:01.944" v="6" actId="20577"/>
        <pc:sldMkLst>
          <pc:docMk/>
          <pc:sldMk cId="79575987" sldId="266"/>
        </pc:sldMkLst>
        <pc:spChg chg="mod">
          <ac:chgData name="Meredith King" userId="S::mking4@uno.edu::f23dac8d-7e62-41e6-a400-5624d552c444" providerId="AD" clId="Web-{38E6997A-94BB-D58F-EC6D-10A02046514E}" dt="2021-10-18T18:30:57.412" v="5" actId="20577"/>
          <ac:spMkLst>
            <pc:docMk/>
            <pc:sldMk cId="79575987" sldId="266"/>
            <ac:spMk id="2" creationId="{E7403BB0-4FBB-D249-90A3-FEAF4A2EA3B9}"/>
          </ac:spMkLst>
        </pc:spChg>
        <pc:spChg chg="mod">
          <ac:chgData name="Meredith King" userId="S::mking4@uno.edu::f23dac8d-7e62-41e6-a400-5624d552c444" providerId="AD" clId="Web-{38E6997A-94BB-D58F-EC6D-10A02046514E}" dt="2021-10-18T18:31:01.944" v="6" actId="20577"/>
          <ac:spMkLst>
            <pc:docMk/>
            <pc:sldMk cId="79575987" sldId="266"/>
            <ac:spMk id="3" creationId="{C30B55FA-7DE1-5A44-A9F5-E320427D4BD3}"/>
          </ac:spMkLst>
        </pc:spChg>
        <pc:spChg chg="add del">
          <ac:chgData name="Meredith King" userId="S::mking4@uno.edu::f23dac8d-7e62-41e6-a400-5624d552c444" providerId="AD" clId="Web-{38E6997A-94BB-D58F-EC6D-10A02046514E}" dt="2021-10-18T18:29:49.002" v="3"/>
          <ac:spMkLst>
            <pc:docMk/>
            <pc:sldMk cId="79575987" sldId="266"/>
            <ac:spMk id="5" creationId="{C9A36457-A5F4-4103-A443-02581C09185B}"/>
          </ac:spMkLst>
        </pc:spChg>
        <pc:spChg chg="add del">
          <ac:chgData name="Meredith King" userId="S::mking4@uno.edu::f23dac8d-7e62-41e6-a400-5624d552c444" providerId="AD" clId="Web-{38E6997A-94BB-D58F-EC6D-10A02046514E}" dt="2021-10-18T18:29:49.002" v="3"/>
          <ac:spMkLst>
            <pc:docMk/>
            <pc:sldMk cId="79575987" sldId="266"/>
            <ac:spMk id="6" creationId="{DC5FB7E8-B636-40FA-BE8D-48145C0F5C57}"/>
          </ac:spMkLst>
        </pc:spChg>
        <pc:spChg chg="add del">
          <ac:chgData name="Meredith King" userId="S::mking4@uno.edu::f23dac8d-7e62-41e6-a400-5624d552c444" providerId="AD" clId="Web-{38E6997A-94BB-D58F-EC6D-10A02046514E}" dt="2021-10-18T18:29:41.048" v="1"/>
          <ac:spMkLst>
            <pc:docMk/>
            <pc:sldMk cId="79575987" sldId="266"/>
            <ac:spMk id="8" creationId="{777A147A-9ED8-46B4-8660-1B3C2AA880B5}"/>
          </ac:spMkLst>
        </pc:spChg>
        <pc:spChg chg="add del">
          <ac:chgData name="Meredith King" userId="S::mking4@uno.edu::f23dac8d-7e62-41e6-a400-5624d552c444" providerId="AD" clId="Web-{38E6997A-94BB-D58F-EC6D-10A02046514E}" dt="2021-10-18T18:29:41.048" v="1"/>
          <ac:spMkLst>
            <pc:docMk/>
            <pc:sldMk cId="79575987" sldId="266"/>
            <ac:spMk id="10" creationId="{5D6C15A0-C087-4593-8414-2B4EC1CDC3DE}"/>
          </ac:spMkLst>
        </pc:spChg>
        <pc:spChg chg="add del">
          <ac:chgData name="Meredith King" userId="S::mking4@uno.edu::f23dac8d-7e62-41e6-a400-5624d552c444" providerId="AD" clId="Web-{38E6997A-94BB-D58F-EC6D-10A02046514E}" dt="2021-10-18T18:29:49.002" v="3"/>
          <ac:spMkLst>
            <pc:docMk/>
            <pc:sldMk cId="79575987" sldId="266"/>
            <ac:spMk id="12" creationId="{142DCE2C-2863-46FA-9BE7-24365A24D9BA}"/>
          </ac:spMkLst>
        </pc:spChg>
        <pc:spChg chg="add">
          <ac:chgData name="Meredith King" userId="S::mking4@uno.edu::f23dac8d-7e62-41e6-a400-5624d552c444" providerId="AD" clId="Web-{38E6997A-94BB-D58F-EC6D-10A02046514E}" dt="2021-10-18T18:29:49.002" v="3"/>
          <ac:spMkLst>
            <pc:docMk/>
            <pc:sldMk cId="79575987" sldId="266"/>
            <ac:spMk id="17" creationId="{100EDD19-6802-4EC3-95CE-CFFAB042CFD6}"/>
          </ac:spMkLst>
        </pc:spChg>
        <pc:spChg chg="add">
          <ac:chgData name="Meredith King" userId="S::mking4@uno.edu::f23dac8d-7e62-41e6-a400-5624d552c444" providerId="AD" clId="Web-{38E6997A-94BB-D58F-EC6D-10A02046514E}" dt="2021-10-18T18:29:49.002" v="3"/>
          <ac:spMkLst>
            <pc:docMk/>
            <pc:sldMk cId="79575987" sldId="266"/>
            <ac:spMk id="19" creationId="{DB17E863-922E-4C26-BD64-E8FD41D28661}"/>
          </ac:spMkLst>
        </pc:spChg>
      </pc:sldChg>
    </pc:docChg>
  </pc:docChgLst>
  <pc:docChgLst>
    <pc:chgData name="aimee.hollander@nicholls.edu" userId="S::urn:spo:guest#aimee.hollander@nicholls.edu::" providerId="AD" clId="Web-{A4C8AB5A-82E0-4D19-B214-17A3DF35EC1C}"/>
    <pc:docChg chg="modSld">
      <pc:chgData name="aimee.hollander@nicholls.edu" userId="S::urn:spo:guest#aimee.hollander@nicholls.edu::" providerId="AD" clId="Web-{A4C8AB5A-82E0-4D19-B214-17A3DF35EC1C}" dt="2021-10-20T14:19:30.136" v="4" actId="1076"/>
      <pc:docMkLst>
        <pc:docMk/>
      </pc:docMkLst>
      <pc:sldChg chg="modSp">
        <pc:chgData name="aimee.hollander@nicholls.edu" userId="S::urn:spo:guest#aimee.hollander@nicholls.edu::" providerId="AD" clId="Web-{A4C8AB5A-82E0-4D19-B214-17A3DF35EC1C}" dt="2021-10-20T14:19:30.136" v="4" actId="1076"/>
        <pc:sldMkLst>
          <pc:docMk/>
          <pc:sldMk cId="3972649851" sldId="263"/>
        </pc:sldMkLst>
        <pc:spChg chg="mod">
          <ac:chgData name="aimee.hollander@nicholls.edu" userId="S::urn:spo:guest#aimee.hollander@nicholls.edu::" providerId="AD" clId="Web-{A4C8AB5A-82E0-4D19-B214-17A3DF35EC1C}" dt="2021-10-20T14:19:30.136" v="4" actId="1076"/>
          <ac:spMkLst>
            <pc:docMk/>
            <pc:sldMk cId="3972649851" sldId="263"/>
            <ac:spMk id="3" creationId="{AD2F6A4D-3D92-A54D-B6E8-9FC238B90048}"/>
          </ac:spMkLst>
        </pc:spChg>
        <pc:picChg chg="mod">
          <ac:chgData name="aimee.hollander@nicholls.edu" userId="S::urn:spo:guest#aimee.hollander@nicholls.edu::" providerId="AD" clId="Web-{A4C8AB5A-82E0-4D19-B214-17A3DF35EC1C}" dt="2021-10-20T14:19:25.761" v="3" actId="1076"/>
          <ac:picMkLst>
            <pc:docMk/>
            <pc:sldMk cId="3972649851" sldId="263"/>
            <ac:picMk id="2052" creationId="{39EEC62F-A7FC-B645-A13D-90088F620778}"/>
          </ac:picMkLst>
        </pc:picChg>
      </pc:sldChg>
    </pc:docChg>
  </pc:docChgLst>
  <pc:docChgLst>
    <pc:chgData name="Elizabeth Ruth Blankenship" userId="S::eblanken@uno.edu::c6f046e6-810a-4b6f-beed-7ffc8628c6c1" providerId="AD" clId="Web-{572946BB-8B25-4A86-9854-85A20F9763C1}"/>
    <pc:docChg chg="modSld">
      <pc:chgData name="Elizabeth Ruth Blankenship" userId="S::eblanken@uno.edu::c6f046e6-810a-4b6f-beed-7ffc8628c6c1" providerId="AD" clId="Web-{572946BB-8B25-4A86-9854-85A20F9763C1}" dt="2023-06-27T18:51:40.616" v="300" actId="20577"/>
      <pc:docMkLst>
        <pc:docMk/>
      </pc:docMkLst>
      <pc:sldChg chg="modSp">
        <pc:chgData name="Elizabeth Ruth Blankenship" userId="S::eblanken@uno.edu::c6f046e6-810a-4b6f-beed-7ffc8628c6c1" providerId="AD" clId="Web-{572946BB-8B25-4A86-9854-85A20F9763C1}" dt="2023-06-27T18:51:40.616" v="300" actId="20577"/>
        <pc:sldMkLst>
          <pc:docMk/>
          <pc:sldMk cId="79575987" sldId="266"/>
        </pc:sldMkLst>
        <pc:spChg chg="mod">
          <ac:chgData name="Elizabeth Ruth Blankenship" userId="S::eblanken@uno.edu::c6f046e6-810a-4b6f-beed-7ffc8628c6c1" providerId="AD" clId="Web-{572946BB-8B25-4A86-9854-85A20F9763C1}" dt="2023-06-27T18:51:40.616" v="300" actId="20577"/>
          <ac:spMkLst>
            <pc:docMk/>
            <pc:sldMk cId="79575987" sldId="266"/>
            <ac:spMk id="3" creationId="{C30B55FA-7DE1-5A44-A9F5-E320427D4BD3}"/>
          </ac:spMkLst>
        </pc:spChg>
      </pc:sldChg>
    </pc:docChg>
  </pc:docChgLst>
  <pc:docChgLst>
    <pc:chgData name="Meredith King" userId="S::mking4@uno.edu::f23dac8d-7e62-41e6-a400-5624d552c444" providerId="AD" clId="Web-{118BA135-D3C6-DFDB-7445-5DD69A6CE97F}"/>
    <pc:docChg chg="addSld modSld">
      <pc:chgData name="Meredith King" userId="S::mking4@uno.edu::f23dac8d-7e62-41e6-a400-5624d552c444" providerId="AD" clId="Web-{118BA135-D3C6-DFDB-7445-5DD69A6CE97F}" dt="2021-10-18T18:24:00.984" v="13"/>
      <pc:docMkLst>
        <pc:docMk/>
      </pc:docMkLst>
      <pc:sldChg chg="addSp delSp modSp add replId">
        <pc:chgData name="Meredith King" userId="S::mking4@uno.edu::f23dac8d-7e62-41e6-a400-5624d552c444" providerId="AD" clId="Web-{118BA135-D3C6-DFDB-7445-5DD69A6CE97F}" dt="2021-10-18T18:24:00.984" v="13"/>
        <pc:sldMkLst>
          <pc:docMk/>
          <pc:sldMk cId="346922382" sldId="278"/>
        </pc:sldMkLst>
        <pc:spChg chg="mod">
          <ac:chgData name="Meredith King" userId="S::mking4@uno.edu::f23dac8d-7e62-41e6-a400-5624d552c444" providerId="AD" clId="Web-{118BA135-D3C6-DFDB-7445-5DD69A6CE97F}" dt="2021-10-18T18:24:00.984" v="13"/>
          <ac:spMkLst>
            <pc:docMk/>
            <pc:sldMk cId="346922382" sldId="278"/>
            <ac:spMk id="2" creationId="{AF453F39-D6B7-2A48-9190-A6B8C20BB572}"/>
          </ac:spMkLst>
        </pc:spChg>
        <pc:spChg chg="mod">
          <ac:chgData name="Meredith King" userId="S::mking4@uno.edu::f23dac8d-7e62-41e6-a400-5624d552c444" providerId="AD" clId="Web-{118BA135-D3C6-DFDB-7445-5DD69A6CE97F}" dt="2021-10-18T18:24:00.984" v="13"/>
          <ac:spMkLst>
            <pc:docMk/>
            <pc:sldMk cId="346922382" sldId="278"/>
            <ac:spMk id="3" creationId="{5669D9CC-1C68-FB44-89EB-58328E15DB4C}"/>
          </ac:spMkLst>
        </pc:spChg>
        <pc:spChg chg="add del">
          <ac:chgData name="Meredith King" userId="S::mking4@uno.edu::f23dac8d-7e62-41e6-a400-5624d552c444" providerId="AD" clId="Web-{118BA135-D3C6-DFDB-7445-5DD69A6CE97F}" dt="2021-10-18T18:24:00.984" v="13"/>
          <ac:spMkLst>
            <pc:docMk/>
            <pc:sldMk cId="346922382" sldId="278"/>
            <ac:spMk id="8" creationId="{777A147A-9ED8-46B4-8660-1B3C2AA880B5}"/>
          </ac:spMkLst>
        </pc:spChg>
        <pc:spChg chg="add del">
          <ac:chgData name="Meredith King" userId="S::mking4@uno.edu::f23dac8d-7e62-41e6-a400-5624d552c444" providerId="AD" clId="Web-{118BA135-D3C6-DFDB-7445-5DD69A6CE97F}" dt="2021-10-18T18:24:00.984" v="13"/>
          <ac:spMkLst>
            <pc:docMk/>
            <pc:sldMk cId="346922382" sldId="278"/>
            <ac:spMk id="10" creationId="{5D6C15A0-C087-4593-8414-2B4EC1CDC3DE}"/>
          </ac:spMkLst>
        </pc:spChg>
        <pc:spChg chg="add">
          <ac:chgData name="Meredith King" userId="S::mking4@uno.edu::f23dac8d-7e62-41e6-a400-5624d552c444" providerId="AD" clId="Web-{118BA135-D3C6-DFDB-7445-5DD69A6CE97F}" dt="2021-10-18T18:24:00.984" v="13"/>
          <ac:spMkLst>
            <pc:docMk/>
            <pc:sldMk cId="346922382" sldId="278"/>
            <ac:spMk id="13" creationId="{777A147A-9ED8-46B4-8660-1B3C2AA880B5}"/>
          </ac:spMkLst>
        </pc:spChg>
        <pc:spChg chg="add">
          <ac:chgData name="Meredith King" userId="S::mking4@uno.edu::f23dac8d-7e62-41e6-a400-5624d552c444" providerId="AD" clId="Web-{118BA135-D3C6-DFDB-7445-5DD69A6CE97F}" dt="2021-10-18T18:24:00.984" v="13"/>
          <ac:spMkLst>
            <pc:docMk/>
            <pc:sldMk cId="346922382" sldId="278"/>
            <ac:spMk id="14" creationId="{5D6C15A0-C087-4593-8414-2B4EC1CDC3DE}"/>
          </ac:spMkLst>
        </pc:spChg>
        <pc:spChg chg="add del">
          <ac:chgData name="Meredith King" userId="S::mking4@uno.edu::f23dac8d-7e62-41e6-a400-5624d552c444" providerId="AD" clId="Web-{118BA135-D3C6-DFDB-7445-5DD69A6CE97F}" dt="2021-10-18T18:23:56.250" v="10"/>
          <ac:spMkLst>
            <pc:docMk/>
            <pc:sldMk cId="346922382" sldId="278"/>
            <ac:spMk id="15" creationId="{6A1473A6-3F22-483E-8A30-80B9D2B14592}"/>
          </ac:spMkLst>
        </pc:spChg>
        <pc:spChg chg="add del">
          <ac:chgData name="Meredith King" userId="S::mking4@uno.edu::f23dac8d-7e62-41e6-a400-5624d552c444" providerId="AD" clId="Web-{118BA135-D3C6-DFDB-7445-5DD69A6CE97F}" dt="2021-10-18T18:24:00.984" v="12"/>
          <ac:spMkLst>
            <pc:docMk/>
            <pc:sldMk cId="346922382" sldId="278"/>
            <ac:spMk id="16" creationId="{04812C46-200A-4DEB-A05E-3ED6C68C2387}"/>
          </ac:spMkLst>
        </pc:spChg>
        <pc:spChg chg="add del">
          <ac:chgData name="Meredith King" userId="S::mking4@uno.edu::f23dac8d-7e62-41e6-a400-5624d552c444" providerId="AD" clId="Web-{118BA135-D3C6-DFDB-7445-5DD69A6CE97F}" dt="2021-10-18T18:24:00.984" v="12"/>
          <ac:spMkLst>
            <pc:docMk/>
            <pc:sldMk cId="346922382" sldId="278"/>
            <ac:spMk id="18" creationId="{D1EA859B-E555-4109-94F3-6700E046E008}"/>
          </ac:spMkLst>
        </pc:spChg>
        <pc:grpChg chg="add del">
          <ac:chgData name="Meredith King" userId="S::mking4@uno.edu::f23dac8d-7e62-41e6-a400-5624d552c444" providerId="AD" clId="Web-{118BA135-D3C6-DFDB-7445-5DD69A6CE97F}" dt="2021-10-18T18:23:56.250" v="10"/>
          <ac:grpSpMkLst>
            <pc:docMk/>
            <pc:sldMk cId="346922382" sldId="278"/>
            <ac:grpSpMk id="17" creationId="{AA1375E3-3E53-4D75-BAB7-E5929BFCB25F}"/>
          </ac:grpSpMkLst>
        </pc:grpChg>
        <pc:picChg chg="add del">
          <ac:chgData name="Meredith King" userId="S::mking4@uno.edu::f23dac8d-7e62-41e6-a400-5624d552c444" providerId="AD" clId="Web-{118BA135-D3C6-DFDB-7445-5DD69A6CE97F}" dt="2021-10-18T18:24:00.984" v="12"/>
          <ac:picMkLst>
            <pc:docMk/>
            <pc:sldMk cId="346922382" sldId="278"/>
            <ac:picMk id="12" creationId="{ABB420C3-E967-4A38-9093-DB71C567744C}"/>
          </ac:picMkLst>
        </pc:picChg>
      </pc:sldChg>
    </pc:docChg>
  </pc:docChgLst>
  <pc:docChgLst>
    <pc:chgData name="Meredith King" userId="f23dac8d-7e62-41e6-a400-5624d552c444" providerId="ADAL" clId="{3A279B41-4670-7943-9773-BC2F7D86C38D}"/>
    <pc:docChg chg="modShowInfo">
      <pc:chgData name="Meredith King" userId="f23dac8d-7e62-41e6-a400-5624d552c444" providerId="ADAL" clId="{3A279B41-4670-7943-9773-BC2F7D86C38D}" dt="2021-10-08T17:11:18.406" v="2" actId="2744"/>
      <pc:docMkLst>
        <pc:docMk/>
      </pc:docMkLst>
    </pc:docChg>
  </pc:docChgLst>
  <pc:docChgLst>
    <pc:chgData name="Meredith King" userId="S::mking4@uno.edu::f23dac8d-7e62-41e6-a400-5624d552c444" providerId="AD" clId="Web-{764DCBCE-6F89-43E3-9CD5-FFF4CE33DD6B}"/>
    <pc:docChg chg="modSld">
      <pc:chgData name="Meredith King" userId="S::mking4@uno.edu::f23dac8d-7e62-41e6-a400-5624d552c444" providerId="AD" clId="Web-{764DCBCE-6F89-43E3-9CD5-FFF4CE33DD6B}" dt="2022-04-12T15:48:07.569" v="3" actId="20577"/>
      <pc:docMkLst>
        <pc:docMk/>
      </pc:docMkLst>
      <pc:sldChg chg="modSp">
        <pc:chgData name="Meredith King" userId="S::mking4@uno.edu::f23dac8d-7e62-41e6-a400-5624d552c444" providerId="AD" clId="Web-{764DCBCE-6F89-43E3-9CD5-FFF4CE33DD6B}" dt="2022-04-12T15:48:07.569" v="3" actId="20577"/>
        <pc:sldMkLst>
          <pc:docMk/>
          <pc:sldMk cId="741496842" sldId="277"/>
        </pc:sldMkLst>
        <pc:graphicFrameChg chg="modGraphic">
          <ac:chgData name="Meredith King" userId="S::mking4@uno.edu::f23dac8d-7e62-41e6-a400-5624d552c444" providerId="AD" clId="Web-{764DCBCE-6F89-43E3-9CD5-FFF4CE33DD6B}" dt="2022-04-12T15:48:07.569" v="3" actId="20577"/>
          <ac:graphicFrameMkLst>
            <pc:docMk/>
            <pc:sldMk cId="741496842" sldId="277"/>
            <ac:graphicFrameMk id="6" creationId="{ACFDE316-8EC8-4F5E-ABB8-AE42962380FF}"/>
          </ac:graphicFrameMkLst>
        </pc:graphicFrameChg>
      </pc:sldChg>
    </pc:docChg>
  </pc:docChgLst>
  <pc:docChgLst>
    <pc:chgData name="Elizabeth Ruth Blankenship" userId="S::eblanken@uno.edu::c6f046e6-810a-4b6f-beed-7ffc8628c6c1" providerId="AD" clId="Web-{0A31DE89-90E6-4502-95C4-2807DF64A032}"/>
    <pc:docChg chg="modSld">
      <pc:chgData name="Elizabeth Ruth Blankenship" userId="S::eblanken@uno.edu::c6f046e6-810a-4b6f-beed-7ffc8628c6c1" providerId="AD" clId="Web-{0A31DE89-90E6-4502-95C4-2807DF64A032}" dt="2021-10-08T15:36:58.639" v="20" actId="20577"/>
      <pc:docMkLst>
        <pc:docMk/>
      </pc:docMkLst>
      <pc:sldChg chg="modSp">
        <pc:chgData name="Elizabeth Ruth Blankenship" userId="S::eblanken@uno.edu::c6f046e6-810a-4b6f-beed-7ffc8628c6c1" providerId="AD" clId="Web-{0A31DE89-90E6-4502-95C4-2807DF64A032}" dt="2021-10-08T15:36:58.639" v="20" actId="20577"/>
        <pc:sldMkLst>
          <pc:docMk/>
          <pc:sldMk cId="1762765844" sldId="259"/>
        </pc:sldMkLst>
        <pc:graphicFrameChg chg="modGraphic">
          <ac:chgData name="Elizabeth Ruth Blankenship" userId="S::eblanken@uno.edu::c6f046e6-810a-4b6f-beed-7ffc8628c6c1" providerId="AD" clId="Web-{0A31DE89-90E6-4502-95C4-2807DF64A032}" dt="2021-10-08T15:36:58.639" v="20" actId="20577"/>
          <ac:graphicFrameMkLst>
            <pc:docMk/>
            <pc:sldMk cId="1762765844" sldId="259"/>
            <ac:graphicFrameMk id="5" creationId="{B8DD9A24-39EA-472D-B208-51AB6CDA4CCF}"/>
          </ac:graphicFrameMkLst>
        </pc:graphicFrameChg>
      </pc:sldChg>
    </pc:docChg>
  </pc:docChgLst>
</pc:chgInfo>
</file>

<file path=ppt/diagrams/_rels/data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ata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rawing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B3D0FB-884A-4D1F-B5A0-A499EF38DF5A}" type="doc">
      <dgm:prSet loTypeId="urn:microsoft.com/office/officeart/2008/layout/LinedList" loCatId="list" qsTypeId="urn:microsoft.com/office/officeart/2005/8/quickstyle/simple1" qsCatId="simple" csTypeId="urn:microsoft.com/office/officeart/2005/8/colors/accent5_2" csCatId="accent5"/>
      <dgm:spPr/>
      <dgm:t>
        <a:bodyPr/>
        <a:lstStyle/>
        <a:p>
          <a:endParaRPr lang="en-US"/>
        </a:p>
      </dgm:t>
    </dgm:pt>
    <dgm:pt modelId="{F3C1858D-AB9A-414A-AB7B-8BC1EE0E2231}">
      <dgm:prSet/>
      <dgm:spPr/>
      <dgm:t>
        <a:bodyPr/>
        <a:lstStyle/>
        <a:p>
          <a:r>
            <a:rPr lang="en-US"/>
            <a:t>Elizabeth Blankenship (University of New Orleans)</a:t>
          </a:r>
        </a:p>
      </dgm:t>
    </dgm:pt>
    <dgm:pt modelId="{6D17A41A-E091-4C2A-BF40-38AA1E141815}" type="parTrans" cxnId="{7CB6E7F0-7994-43C8-976D-C4A58BA2EEA9}">
      <dgm:prSet/>
      <dgm:spPr/>
      <dgm:t>
        <a:bodyPr/>
        <a:lstStyle/>
        <a:p>
          <a:endParaRPr lang="en-US"/>
        </a:p>
      </dgm:t>
    </dgm:pt>
    <dgm:pt modelId="{AFFE3760-1897-40D9-B98F-7C090C2A200C}" type="sibTrans" cxnId="{7CB6E7F0-7994-43C8-976D-C4A58BA2EEA9}">
      <dgm:prSet/>
      <dgm:spPr/>
      <dgm:t>
        <a:bodyPr/>
        <a:lstStyle/>
        <a:p>
          <a:endParaRPr lang="en-US"/>
        </a:p>
      </dgm:t>
    </dgm:pt>
    <dgm:pt modelId="{7FE1DB3A-4BEB-4380-8FB4-D3A1AFCC50A6}">
      <dgm:prSet/>
      <dgm:spPr/>
      <dgm:t>
        <a:bodyPr/>
        <a:lstStyle/>
        <a:p>
          <a:pPr rtl="0"/>
          <a:r>
            <a:rPr lang="en-US"/>
            <a:t>Meredith King</a:t>
          </a:r>
          <a:r>
            <a:rPr lang="en-US">
              <a:latin typeface="Calibri Light" panose="020F0302020204030204"/>
            </a:rPr>
            <a:t> </a:t>
          </a:r>
          <a:br>
            <a:rPr lang="en-US">
              <a:latin typeface="Calibri Light" panose="020F0302020204030204"/>
            </a:rPr>
          </a:br>
          <a:r>
            <a:rPr lang="en-US"/>
            <a:t>(University of New Orleans)</a:t>
          </a:r>
        </a:p>
      </dgm:t>
    </dgm:pt>
    <dgm:pt modelId="{F2A654D1-3AFE-4F57-9A95-2590D06E78F0}" type="parTrans" cxnId="{2109AA4F-0CE9-474A-AB9E-AD72DD135AB6}">
      <dgm:prSet/>
      <dgm:spPr/>
      <dgm:t>
        <a:bodyPr/>
        <a:lstStyle/>
        <a:p>
          <a:endParaRPr lang="en-US"/>
        </a:p>
      </dgm:t>
    </dgm:pt>
    <dgm:pt modelId="{5EAF005F-8E6A-4719-914B-DA90064459FE}" type="sibTrans" cxnId="{2109AA4F-0CE9-474A-AB9E-AD72DD135AB6}">
      <dgm:prSet/>
      <dgm:spPr/>
      <dgm:t>
        <a:bodyPr/>
        <a:lstStyle/>
        <a:p>
          <a:endParaRPr lang="en-US"/>
        </a:p>
      </dgm:t>
    </dgm:pt>
    <dgm:pt modelId="{09B88207-A1FF-4CAD-B0A7-2FA34BB3ED1E}" type="pres">
      <dgm:prSet presAssocID="{87B3D0FB-884A-4D1F-B5A0-A499EF38DF5A}" presName="vert0" presStyleCnt="0">
        <dgm:presLayoutVars>
          <dgm:dir/>
          <dgm:animOne val="branch"/>
          <dgm:animLvl val="lvl"/>
        </dgm:presLayoutVars>
      </dgm:prSet>
      <dgm:spPr/>
    </dgm:pt>
    <dgm:pt modelId="{4D5730FE-DA8D-4C8D-B489-2BD36575956F}" type="pres">
      <dgm:prSet presAssocID="{F3C1858D-AB9A-414A-AB7B-8BC1EE0E2231}" presName="thickLine" presStyleLbl="alignNode1" presStyleIdx="0" presStyleCnt="2"/>
      <dgm:spPr/>
    </dgm:pt>
    <dgm:pt modelId="{DFF4F178-04DC-4F09-97C1-E5E801BE7982}" type="pres">
      <dgm:prSet presAssocID="{F3C1858D-AB9A-414A-AB7B-8BC1EE0E2231}" presName="horz1" presStyleCnt="0"/>
      <dgm:spPr/>
    </dgm:pt>
    <dgm:pt modelId="{473DE799-42B1-40DD-A292-62A50AF03058}" type="pres">
      <dgm:prSet presAssocID="{F3C1858D-AB9A-414A-AB7B-8BC1EE0E2231}" presName="tx1" presStyleLbl="revTx" presStyleIdx="0" presStyleCnt="2"/>
      <dgm:spPr/>
    </dgm:pt>
    <dgm:pt modelId="{32E8E752-1544-4B32-BD37-E70D68BD4B04}" type="pres">
      <dgm:prSet presAssocID="{F3C1858D-AB9A-414A-AB7B-8BC1EE0E2231}" presName="vert1" presStyleCnt="0"/>
      <dgm:spPr/>
    </dgm:pt>
    <dgm:pt modelId="{551ACB19-DBCB-46B4-B659-F1F799465108}" type="pres">
      <dgm:prSet presAssocID="{7FE1DB3A-4BEB-4380-8FB4-D3A1AFCC50A6}" presName="thickLine" presStyleLbl="alignNode1" presStyleIdx="1" presStyleCnt="2"/>
      <dgm:spPr/>
    </dgm:pt>
    <dgm:pt modelId="{0D897567-14B7-4CE1-B906-844AE81377B8}" type="pres">
      <dgm:prSet presAssocID="{7FE1DB3A-4BEB-4380-8FB4-D3A1AFCC50A6}" presName="horz1" presStyleCnt="0"/>
      <dgm:spPr/>
    </dgm:pt>
    <dgm:pt modelId="{05819015-1142-4537-AF25-F70305F11F09}" type="pres">
      <dgm:prSet presAssocID="{7FE1DB3A-4BEB-4380-8FB4-D3A1AFCC50A6}" presName="tx1" presStyleLbl="revTx" presStyleIdx="1" presStyleCnt="2"/>
      <dgm:spPr/>
    </dgm:pt>
    <dgm:pt modelId="{8E0D3189-FC15-484A-B04A-022BD8D0FB96}" type="pres">
      <dgm:prSet presAssocID="{7FE1DB3A-4BEB-4380-8FB4-D3A1AFCC50A6}" presName="vert1" presStyleCnt="0"/>
      <dgm:spPr/>
    </dgm:pt>
  </dgm:ptLst>
  <dgm:cxnLst>
    <dgm:cxn modelId="{1080140D-0D53-435C-AA76-AD3149F0BFE8}" type="presOf" srcId="{F3C1858D-AB9A-414A-AB7B-8BC1EE0E2231}" destId="{473DE799-42B1-40DD-A292-62A50AF03058}" srcOrd="0" destOrd="0" presId="urn:microsoft.com/office/officeart/2008/layout/LinedList"/>
    <dgm:cxn modelId="{3BE32A14-32B5-4288-BE38-EBD3BDC50672}" type="presOf" srcId="{7FE1DB3A-4BEB-4380-8FB4-D3A1AFCC50A6}" destId="{05819015-1142-4537-AF25-F70305F11F09}" srcOrd="0" destOrd="0" presId="urn:microsoft.com/office/officeart/2008/layout/LinedList"/>
    <dgm:cxn modelId="{2109AA4F-0CE9-474A-AB9E-AD72DD135AB6}" srcId="{87B3D0FB-884A-4D1F-B5A0-A499EF38DF5A}" destId="{7FE1DB3A-4BEB-4380-8FB4-D3A1AFCC50A6}" srcOrd="1" destOrd="0" parTransId="{F2A654D1-3AFE-4F57-9A95-2590D06E78F0}" sibTransId="{5EAF005F-8E6A-4719-914B-DA90064459FE}"/>
    <dgm:cxn modelId="{D2D99D57-F1C0-41DD-AB3B-33AD161C70EB}" type="presOf" srcId="{87B3D0FB-884A-4D1F-B5A0-A499EF38DF5A}" destId="{09B88207-A1FF-4CAD-B0A7-2FA34BB3ED1E}" srcOrd="0" destOrd="0" presId="urn:microsoft.com/office/officeart/2008/layout/LinedList"/>
    <dgm:cxn modelId="{7CB6E7F0-7994-43C8-976D-C4A58BA2EEA9}" srcId="{87B3D0FB-884A-4D1F-B5A0-A499EF38DF5A}" destId="{F3C1858D-AB9A-414A-AB7B-8BC1EE0E2231}" srcOrd="0" destOrd="0" parTransId="{6D17A41A-E091-4C2A-BF40-38AA1E141815}" sibTransId="{AFFE3760-1897-40D9-B98F-7C090C2A200C}"/>
    <dgm:cxn modelId="{1F9E65D2-66E0-4DB3-9FBF-979C087D1EF3}" type="presParOf" srcId="{09B88207-A1FF-4CAD-B0A7-2FA34BB3ED1E}" destId="{4D5730FE-DA8D-4C8D-B489-2BD36575956F}" srcOrd="0" destOrd="0" presId="urn:microsoft.com/office/officeart/2008/layout/LinedList"/>
    <dgm:cxn modelId="{8E247BF0-E950-4512-9C0B-1770382A49D3}" type="presParOf" srcId="{09B88207-A1FF-4CAD-B0A7-2FA34BB3ED1E}" destId="{DFF4F178-04DC-4F09-97C1-E5E801BE7982}" srcOrd="1" destOrd="0" presId="urn:microsoft.com/office/officeart/2008/layout/LinedList"/>
    <dgm:cxn modelId="{8CDE2BF5-33D8-4EC0-AA65-CFC3D66806C1}" type="presParOf" srcId="{DFF4F178-04DC-4F09-97C1-E5E801BE7982}" destId="{473DE799-42B1-40DD-A292-62A50AF03058}" srcOrd="0" destOrd="0" presId="urn:microsoft.com/office/officeart/2008/layout/LinedList"/>
    <dgm:cxn modelId="{C7967655-99CF-44C5-84AF-E4029772DB69}" type="presParOf" srcId="{DFF4F178-04DC-4F09-97C1-E5E801BE7982}" destId="{32E8E752-1544-4B32-BD37-E70D68BD4B04}" srcOrd="1" destOrd="0" presId="urn:microsoft.com/office/officeart/2008/layout/LinedList"/>
    <dgm:cxn modelId="{62D37E1A-745C-46C2-808E-6C413805D5F2}" type="presParOf" srcId="{09B88207-A1FF-4CAD-B0A7-2FA34BB3ED1E}" destId="{551ACB19-DBCB-46B4-B659-F1F799465108}" srcOrd="2" destOrd="0" presId="urn:microsoft.com/office/officeart/2008/layout/LinedList"/>
    <dgm:cxn modelId="{656E80FF-968C-456D-8D23-7F0366AD9394}" type="presParOf" srcId="{09B88207-A1FF-4CAD-B0A7-2FA34BB3ED1E}" destId="{0D897567-14B7-4CE1-B906-844AE81377B8}" srcOrd="3" destOrd="0" presId="urn:microsoft.com/office/officeart/2008/layout/LinedList"/>
    <dgm:cxn modelId="{E781AB29-C2AF-4D0C-A2F9-E18905D442D9}" type="presParOf" srcId="{0D897567-14B7-4CE1-B906-844AE81377B8}" destId="{05819015-1142-4537-AF25-F70305F11F09}" srcOrd="0" destOrd="0" presId="urn:microsoft.com/office/officeart/2008/layout/LinedList"/>
    <dgm:cxn modelId="{50B12336-E533-47FB-B64F-8B5E51E564C6}" type="presParOf" srcId="{0D897567-14B7-4CE1-B906-844AE81377B8}" destId="{8E0D3189-FC15-484A-B04A-022BD8D0FB9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53FDAE-B9C0-400C-87B4-3B7F823F208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1B7440F-7C08-4535-8DE2-BBAACED0C01D}">
      <dgm:prSet/>
      <dgm:spPr/>
      <dgm:t>
        <a:bodyPr/>
        <a:lstStyle/>
        <a:p>
          <a:pPr rtl="0"/>
          <a:r>
            <a:rPr lang="en-US"/>
            <a:t>Where </a:t>
          </a:r>
          <a:r>
            <a:rPr lang="en-US" err="1">
              <a:latin typeface="Calibri Light" panose="020F0302020204030204"/>
            </a:rPr>
            <a:t>Y'at</a:t>
          </a:r>
          <a:r>
            <a:rPr lang="en-US"/>
            <a:t>?!</a:t>
          </a:r>
          <a:r>
            <a:rPr lang="en-US">
              <a:latin typeface="Calibri Light" panose="020F0302020204030204"/>
            </a:rPr>
            <a:t> </a:t>
          </a:r>
          <a:endParaRPr lang="en-US"/>
        </a:p>
      </dgm:t>
    </dgm:pt>
    <dgm:pt modelId="{FD7C5527-3C57-4A8C-AF73-492856A6A602}" type="parTrans" cxnId="{A4E4ED50-3459-46E4-83FB-491FB71730C2}">
      <dgm:prSet/>
      <dgm:spPr/>
      <dgm:t>
        <a:bodyPr/>
        <a:lstStyle/>
        <a:p>
          <a:endParaRPr lang="en-US"/>
        </a:p>
      </dgm:t>
    </dgm:pt>
    <dgm:pt modelId="{008738C8-F738-4B11-8046-5DEC0DF752BE}" type="sibTrans" cxnId="{A4E4ED50-3459-46E4-83FB-491FB71730C2}">
      <dgm:prSet/>
      <dgm:spPr/>
      <dgm:t>
        <a:bodyPr/>
        <a:lstStyle/>
        <a:p>
          <a:endParaRPr lang="en-US"/>
        </a:p>
      </dgm:t>
    </dgm:pt>
    <dgm:pt modelId="{026FAB04-252C-48E2-A2D0-DD8156A68839}">
      <dgm:prSet/>
      <dgm:spPr/>
      <dgm:t>
        <a:bodyPr/>
        <a:lstStyle/>
        <a:p>
          <a:r>
            <a:rPr lang="en-US"/>
            <a:t>What is t</a:t>
          </a:r>
          <a:r>
            <a:rPr lang="en-US">
              <a:latin typeface="Calibri Light" panose="020F0302020204030204"/>
            </a:rPr>
            <a:t>rauma-informed</a:t>
          </a:r>
          <a:r>
            <a:rPr lang="en-US"/>
            <a:t> classroom instruction</a:t>
          </a:r>
        </a:p>
      </dgm:t>
    </dgm:pt>
    <dgm:pt modelId="{1F5423BC-BB7B-40F3-AF0D-B80CE4871212}" type="parTrans" cxnId="{07A8F5D0-B227-464A-AD11-12F848EE2F4C}">
      <dgm:prSet/>
      <dgm:spPr/>
      <dgm:t>
        <a:bodyPr/>
        <a:lstStyle/>
        <a:p>
          <a:endParaRPr lang="en-US"/>
        </a:p>
      </dgm:t>
    </dgm:pt>
    <dgm:pt modelId="{C151EABF-35CD-4B9D-85AA-D2BB37244F1F}" type="sibTrans" cxnId="{07A8F5D0-B227-464A-AD11-12F848EE2F4C}">
      <dgm:prSet/>
      <dgm:spPr/>
      <dgm:t>
        <a:bodyPr/>
        <a:lstStyle/>
        <a:p>
          <a:endParaRPr lang="en-US"/>
        </a:p>
      </dgm:t>
    </dgm:pt>
    <dgm:pt modelId="{963C90D9-A6F1-4920-95BA-4C06EF9585F1}">
      <dgm:prSet/>
      <dgm:spPr/>
      <dgm:t>
        <a:bodyPr/>
        <a:lstStyle/>
        <a:p>
          <a:r>
            <a:rPr lang="en-US">
              <a:latin typeface="Calibri Light" panose="020F0302020204030204"/>
            </a:rPr>
            <a:t>Principles</a:t>
          </a:r>
          <a:r>
            <a:rPr lang="en-US"/>
            <a:t> and examples</a:t>
          </a:r>
        </a:p>
      </dgm:t>
    </dgm:pt>
    <dgm:pt modelId="{5EE485E1-572A-49C6-8069-2CD24B75EAD6}" type="parTrans" cxnId="{C3E9AA8E-008C-4E68-9408-EB3B78280E77}">
      <dgm:prSet/>
      <dgm:spPr/>
      <dgm:t>
        <a:bodyPr/>
        <a:lstStyle/>
        <a:p>
          <a:endParaRPr lang="en-US"/>
        </a:p>
      </dgm:t>
    </dgm:pt>
    <dgm:pt modelId="{6D882F86-103F-4FD3-90CD-4EECF2EF5731}" type="sibTrans" cxnId="{C3E9AA8E-008C-4E68-9408-EB3B78280E77}">
      <dgm:prSet/>
      <dgm:spPr/>
      <dgm:t>
        <a:bodyPr/>
        <a:lstStyle/>
        <a:p>
          <a:endParaRPr lang="en-US"/>
        </a:p>
      </dgm:t>
    </dgm:pt>
    <dgm:pt modelId="{C09FF21B-8308-4B49-ADE8-050F5C6D6CB2}">
      <dgm:prSet/>
      <dgm:spPr/>
      <dgm:t>
        <a:bodyPr/>
        <a:lstStyle/>
        <a:p>
          <a:r>
            <a:rPr lang="en-US"/>
            <a:t>Grounding and settling practices for us and our students</a:t>
          </a:r>
        </a:p>
      </dgm:t>
    </dgm:pt>
    <dgm:pt modelId="{97E01EAF-F1B5-47F7-A198-CA875037F35B}" type="parTrans" cxnId="{1E38AEC6-CDE0-4D86-8687-B08EEC472470}">
      <dgm:prSet/>
      <dgm:spPr/>
      <dgm:t>
        <a:bodyPr/>
        <a:lstStyle/>
        <a:p>
          <a:endParaRPr lang="en-US"/>
        </a:p>
      </dgm:t>
    </dgm:pt>
    <dgm:pt modelId="{17751658-18CA-4EDC-B7F4-FEB0B3D1B535}" type="sibTrans" cxnId="{1E38AEC6-CDE0-4D86-8687-B08EEC472470}">
      <dgm:prSet/>
      <dgm:spPr/>
      <dgm:t>
        <a:bodyPr/>
        <a:lstStyle/>
        <a:p>
          <a:endParaRPr lang="en-US"/>
        </a:p>
      </dgm:t>
    </dgm:pt>
    <dgm:pt modelId="{8292F1E2-B744-412E-963A-0F517F394B22}">
      <dgm:prSet/>
      <dgm:spPr/>
      <dgm:t>
        <a:bodyPr/>
        <a:lstStyle/>
        <a:p>
          <a:pPr rtl="0"/>
          <a:r>
            <a:rPr lang="en-US"/>
            <a:t>Do’s and don’ts of </a:t>
          </a:r>
          <a:r>
            <a:rPr lang="en-US">
              <a:latin typeface="Calibri Light" panose="020F0302020204030204"/>
            </a:rPr>
            <a:t>engaging</a:t>
          </a:r>
          <a:r>
            <a:rPr lang="en-US"/>
            <a:t> </a:t>
          </a:r>
          <a:r>
            <a:rPr lang="en-US">
              <a:latin typeface="Calibri Light" panose="020F0302020204030204"/>
            </a:rPr>
            <a:t>with others</a:t>
          </a:r>
          <a:r>
            <a:rPr lang="en-US"/>
            <a:t> during a </a:t>
          </a:r>
          <a:r>
            <a:rPr lang="en-US">
              <a:latin typeface="Calibri Light" panose="020F0302020204030204"/>
            </a:rPr>
            <a:t>trauma</a:t>
          </a:r>
          <a:r>
            <a:rPr lang="en-US"/>
            <a:t> </a:t>
          </a:r>
          <a:r>
            <a:rPr lang="en-US">
              <a:latin typeface="Calibri Light" panose="020F0302020204030204"/>
            </a:rPr>
            <a:t>response </a:t>
          </a:r>
          <a:endParaRPr lang="en-US"/>
        </a:p>
      </dgm:t>
    </dgm:pt>
    <dgm:pt modelId="{30495350-3EA5-4B2E-A3EC-9A189432DB97}" type="parTrans" cxnId="{01069301-1AF1-49D2-8DD3-327534FD533A}">
      <dgm:prSet/>
      <dgm:spPr/>
      <dgm:t>
        <a:bodyPr/>
        <a:lstStyle/>
        <a:p>
          <a:endParaRPr lang="en-US"/>
        </a:p>
      </dgm:t>
    </dgm:pt>
    <dgm:pt modelId="{21D260D0-A00D-48A9-8B73-033844F57B78}" type="sibTrans" cxnId="{01069301-1AF1-49D2-8DD3-327534FD533A}">
      <dgm:prSet/>
      <dgm:spPr/>
      <dgm:t>
        <a:bodyPr/>
        <a:lstStyle/>
        <a:p>
          <a:endParaRPr lang="en-US"/>
        </a:p>
      </dgm:t>
    </dgm:pt>
    <dgm:pt modelId="{217BD2B7-F0E2-9946-B13D-3123D1670766}" type="pres">
      <dgm:prSet presAssocID="{9253FDAE-B9C0-400C-87B4-3B7F823F2080}" presName="linear" presStyleCnt="0">
        <dgm:presLayoutVars>
          <dgm:animLvl val="lvl"/>
          <dgm:resizeHandles val="exact"/>
        </dgm:presLayoutVars>
      </dgm:prSet>
      <dgm:spPr/>
    </dgm:pt>
    <dgm:pt modelId="{D5E725AC-998D-2B44-95D1-397461F391AA}" type="pres">
      <dgm:prSet presAssocID="{11B7440F-7C08-4535-8DE2-BBAACED0C01D}" presName="parentText" presStyleLbl="node1" presStyleIdx="0" presStyleCnt="5">
        <dgm:presLayoutVars>
          <dgm:chMax val="0"/>
          <dgm:bulletEnabled val="1"/>
        </dgm:presLayoutVars>
      </dgm:prSet>
      <dgm:spPr/>
    </dgm:pt>
    <dgm:pt modelId="{BECF87BA-8AD5-1E4B-BE07-FBCCE862AB2B}" type="pres">
      <dgm:prSet presAssocID="{008738C8-F738-4B11-8046-5DEC0DF752BE}" presName="spacer" presStyleCnt="0"/>
      <dgm:spPr/>
    </dgm:pt>
    <dgm:pt modelId="{8009B633-1212-7942-87F2-F9182D5AFF3C}" type="pres">
      <dgm:prSet presAssocID="{026FAB04-252C-48E2-A2D0-DD8156A68839}" presName="parentText" presStyleLbl="node1" presStyleIdx="1" presStyleCnt="5">
        <dgm:presLayoutVars>
          <dgm:chMax val="0"/>
          <dgm:bulletEnabled val="1"/>
        </dgm:presLayoutVars>
      </dgm:prSet>
      <dgm:spPr/>
    </dgm:pt>
    <dgm:pt modelId="{65C59717-428C-7F49-B52E-3917C081B95D}" type="pres">
      <dgm:prSet presAssocID="{C151EABF-35CD-4B9D-85AA-D2BB37244F1F}" presName="spacer" presStyleCnt="0"/>
      <dgm:spPr/>
    </dgm:pt>
    <dgm:pt modelId="{DC882545-CA8D-7948-91A0-A570744553EE}" type="pres">
      <dgm:prSet presAssocID="{963C90D9-A6F1-4920-95BA-4C06EF9585F1}" presName="parentText" presStyleLbl="node1" presStyleIdx="2" presStyleCnt="5">
        <dgm:presLayoutVars>
          <dgm:chMax val="0"/>
          <dgm:bulletEnabled val="1"/>
        </dgm:presLayoutVars>
      </dgm:prSet>
      <dgm:spPr/>
    </dgm:pt>
    <dgm:pt modelId="{AA5AF204-C5F5-1A46-9434-529C2D2B1ED8}" type="pres">
      <dgm:prSet presAssocID="{6D882F86-103F-4FD3-90CD-4EECF2EF5731}" presName="spacer" presStyleCnt="0"/>
      <dgm:spPr/>
    </dgm:pt>
    <dgm:pt modelId="{EA01F4AF-A601-564C-AE74-5D3AC5AF4663}" type="pres">
      <dgm:prSet presAssocID="{C09FF21B-8308-4B49-ADE8-050F5C6D6CB2}" presName="parentText" presStyleLbl="node1" presStyleIdx="3" presStyleCnt="5">
        <dgm:presLayoutVars>
          <dgm:chMax val="0"/>
          <dgm:bulletEnabled val="1"/>
        </dgm:presLayoutVars>
      </dgm:prSet>
      <dgm:spPr/>
    </dgm:pt>
    <dgm:pt modelId="{C181FCF2-6C3D-1345-8EEF-D7D9C03999BC}" type="pres">
      <dgm:prSet presAssocID="{17751658-18CA-4EDC-B7F4-FEB0B3D1B535}" presName="spacer" presStyleCnt="0"/>
      <dgm:spPr/>
    </dgm:pt>
    <dgm:pt modelId="{4695BCF6-5EEC-374E-9FC4-A136D26FECC4}" type="pres">
      <dgm:prSet presAssocID="{8292F1E2-B744-412E-963A-0F517F394B22}" presName="parentText" presStyleLbl="node1" presStyleIdx="4" presStyleCnt="5">
        <dgm:presLayoutVars>
          <dgm:chMax val="0"/>
          <dgm:bulletEnabled val="1"/>
        </dgm:presLayoutVars>
      </dgm:prSet>
      <dgm:spPr/>
    </dgm:pt>
  </dgm:ptLst>
  <dgm:cxnLst>
    <dgm:cxn modelId="{01069301-1AF1-49D2-8DD3-327534FD533A}" srcId="{9253FDAE-B9C0-400C-87B4-3B7F823F2080}" destId="{8292F1E2-B744-412E-963A-0F517F394B22}" srcOrd="4" destOrd="0" parTransId="{30495350-3EA5-4B2E-A3EC-9A189432DB97}" sibTransId="{21D260D0-A00D-48A9-8B73-033844F57B78}"/>
    <dgm:cxn modelId="{D29F661A-0BB1-3848-9D17-EB2B6E9B1CD3}" type="presOf" srcId="{8292F1E2-B744-412E-963A-0F517F394B22}" destId="{4695BCF6-5EEC-374E-9FC4-A136D26FECC4}" srcOrd="0" destOrd="0" presId="urn:microsoft.com/office/officeart/2005/8/layout/vList2"/>
    <dgm:cxn modelId="{AA9EC729-BFA4-E643-8C18-454CCFEA3D59}" type="presOf" srcId="{C09FF21B-8308-4B49-ADE8-050F5C6D6CB2}" destId="{EA01F4AF-A601-564C-AE74-5D3AC5AF4663}" srcOrd="0" destOrd="0" presId="urn:microsoft.com/office/officeart/2005/8/layout/vList2"/>
    <dgm:cxn modelId="{071CC73F-2369-874D-A4D4-5A1A1623B1E2}" type="presOf" srcId="{9253FDAE-B9C0-400C-87B4-3B7F823F2080}" destId="{217BD2B7-F0E2-9946-B13D-3123D1670766}" srcOrd="0" destOrd="0" presId="urn:microsoft.com/office/officeart/2005/8/layout/vList2"/>
    <dgm:cxn modelId="{A4E4ED50-3459-46E4-83FB-491FB71730C2}" srcId="{9253FDAE-B9C0-400C-87B4-3B7F823F2080}" destId="{11B7440F-7C08-4535-8DE2-BBAACED0C01D}" srcOrd="0" destOrd="0" parTransId="{FD7C5527-3C57-4A8C-AF73-492856A6A602}" sibTransId="{008738C8-F738-4B11-8046-5DEC0DF752BE}"/>
    <dgm:cxn modelId="{8C738386-38B3-A043-902C-B3E81F9C42CD}" type="presOf" srcId="{11B7440F-7C08-4535-8DE2-BBAACED0C01D}" destId="{D5E725AC-998D-2B44-95D1-397461F391AA}" srcOrd="0" destOrd="0" presId="urn:microsoft.com/office/officeart/2005/8/layout/vList2"/>
    <dgm:cxn modelId="{C3E9AA8E-008C-4E68-9408-EB3B78280E77}" srcId="{9253FDAE-B9C0-400C-87B4-3B7F823F2080}" destId="{963C90D9-A6F1-4920-95BA-4C06EF9585F1}" srcOrd="2" destOrd="0" parTransId="{5EE485E1-572A-49C6-8069-2CD24B75EAD6}" sibTransId="{6D882F86-103F-4FD3-90CD-4EECF2EF5731}"/>
    <dgm:cxn modelId="{7C5E00B6-7582-5444-BFD5-818E89B95DC5}" type="presOf" srcId="{026FAB04-252C-48E2-A2D0-DD8156A68839}" destId="{8009B633-1212-7942-87F2-F9182D5AFF3C}" srcOrd="0" destOrd="0" presId="urn:microsoft.com/office/officeart/2005/8/layout/vList2"/>
    <dgm:cxn modelId="{6FC165C4-0816-0346-84C5-83252DCD822B}" type="presOf" srcId="{963C90D9-A6F1-4920-95BA-4C06EF9585F1}" destId="{DC882545-CA8D-7948-91A0-A570744553EE}" srcOrd="0" destOrd="0" presId="urn:microsoft.com/office/officeart/2005/8/layout/vList2"/>
    <dgm:cxn modelId="{1E38AEC6-CDE0-4D86-8687-B08EEC472470}" srcId="{9253FDAE-B9C0-400C-87B4-3B7F823F2080}" destId="{C09FF21B-8308-4B49-ADE8-050F5C6D6CB2}" srcOrd="3" destOrd="0" parTransId="{97E01EAF-F1B5-47F7-A198-CA875037F35B}" sibTransId="{17751658-18CA-4EDC-B7F4-FEB0B3D1B535}"/>
    <dgm:cxn modelId="{07A8F5D0-B227-464A-AD11-12F848EE2F4C}" srcId="{9253FDAE-B9C0-400C-87B4-3B7F823F2080}" destId="{026FAB04-252C-48E2-A2D0-DD8156A68839}" srcOrd="1" destOrd="0" parTransId="{1F5423BC-BB7B-40F3-AF0D-B80CE4871212}" sibTransId="{C151EABF-35CD-4B9D-85AA-D2BB37244F1F}"/>
    <dgm:cxn modelId="{EF6A7C72-614F-D342-8027-3D61CE559C44}" type="presParOf" srcId="{217BD2B7-F0E2-9946-B13D-3123D1670766}" destId="{D5E725AC-998D-2B44-95D1-397461F391AA}" srcOrd="0" destOrd="0" presId="urn:microsoft.com/office/officeart/2005/8/layout/vList2"/>
    <dgm:cxn modelId="{35F89825-4D70-FB49-B425-39E726CCF8AE}" type="presParOf" srcId="{217BD2B7-F0E2-9946-B13D-3123D1670766}" destId="{BECF87BA-8AD5-1E4B-BE07-FBCCE862AB2B}" srcOrd="1" destOrd="0" presId="urn:microsoft.com/office/officeart/2005/8/layout/vList2"/>
    <dgm:cxn modelId="{3410A85E-2F28-0541-B58E-C03BC6E1AB4F}" type="presParOf" srcId="{217BD2B7-F0E2-9946-B13D-3123D1670766}" destId="{8009B633-1212-7942-87F2-F9182D5AFF3C}" srcOrd="2" destOrd="0" presId="urn:microsoft.com/office/officeart/2005/8/layout/vList2"/>
    <dgm:cxn modelId="{E73B1C2F-7A1E-F143-9B48-EF3CA5559342}" type="presParOf" srcId="{217BD2B7-F0E2-9946-B13D-3123D1670766}" destId="{65C59717-428C-7F49-B52E-3917C081B95D}" srcOrd="3" destOrd="0" presId="urn:microsoft.com/office/officeart/2005/8/layout/vList2"/>
    <dgm:cxn modelId="{C076FC0B-D6CC-D247-99B0-1A04E0F70E75}" type="presParOf" srcId="{217BD2B7-F0E2-9946-B13D-3123D1670766}" destId="{DC882545-CA8D-7948-91A0-A570744553EE}" srcOrd="4" destOrd="0" presId="urn:microsoft.com/office/officeart/2005/8/layout/vList2"/>
    <dgm:cxn modelId="{5127BEC4-16C3-CB4B-A016-7BB8526749E0}" type="presParOf" srcId="{217BD2B7-F0E2-9946-B13D-3123D1670766}" destId="{AA5AF204-C5F5-1A46-9434-529C2D2B1ED8}" srcOrd="5" destOrd="0" presId="urn:microsoft.com/office/officeart/2005/8/layout/vList2"/>
    <dgm:cxn modelId="{0300C33D-3AB3-CD49-96A0-6E53D9CB6072}" type="presParOf" srcId="{217BD2B7-F0E2-9946-B13D-3123D1670766}" destId="{EA01F4AF-A601-564C-AE74-5D3AC5AF4663}" srcOrd="6" destOrd="0" presId="urn:microsoft.com/office/officeart/2005/8/layout/vList2"/>
    <dgm:cxn modelId="{FE91AFD1-5745-6443-98BB-F48E9863C030}" type="presParOf" srcId="{217BD2B7-F0E2-9946-B13D-3123D1670766}" destId="{C181FCF2-6C3D-1345-8EEF-D7D9C03999BC}" srcOrd="7" destOrd="0" presId="urn:microsoft.com/office/officeart/2005/8/layout/vList2"/>
    <dgm:cxn modelId="{E3312E0A-3521-9247-88D2-C8B81E4A1BA7}" type="presParOf" srcId="{217BD2B7-F0E2-9946-B13D-3123D1670766}" destId="{4695BCF6-5EEC-374E-9FC4-A136D26FECC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4A166F-30FF-45D6-871B-747438D55833}"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755728BD-2D0A-4322-BA8D-2A8F21AEFFC3}">
      <dgm:prSet/>
      <dgm:spPr/>
      <dgm:t>
        <a:bodyPr/>
        <a:lstStyle/>
        <a:p>
          <a:pPr>
            <a:lnSpc>
              <a:spcPct val="100000"/>
            </a:lnSpc>
          </a:pPr>
          <a:r>
            <a:rPr lang="en-US"/>
            <a:t>Grounding exercise</a:t>
          </a:r>
        </a:p>
      </dgm:t>
    </dgm:pt>
    <dgm:pt modelId="{5CAE5A96-7E71-4837-B32C-8B6C845FF7AF}" type="parTrans" cxnId="{1F15B0D8-92F5-4746-BE1A-AB3D46ABF0D8}">
      <dgm:prSet/>
      <dgm:spPr/>
      <dgm:t>
        <a:bodyPr/>
        <a:lstStyle/>
        <a:p>
          <a:endParaRPr lang="en-US"/>
        </a:p>
      </dgm:t>
    </dgm:pt>
    <dgm:pt modelId="{C21EAD99-8EC6-414E-BB8A-F75EC47E6B2F}" type="sibTrans" cxnId="{1F15B0D8-92F5-4746-BE1A-AB3D46ABF0D8}">
      <dgm:prSet/>
      <dgm:spPr/>
      <dgm:t>
        <a:bodyPr/>
        <a:lstStyle/>
        <a:p>
          <a:endParaRPr lang="en-US"/>
        </a:p>
      </dgm:t>
    </dgm:pt>
    <dgm:pt modelId="{07C736BF-DCAF-441A-988A-74C47C2CD9F6}">
      <dgm:prSet/>
      <dgm:spPr/>
      <dgm:t>
        <a:bodyPr/>
        <a:lstStyle/>
        <a:p>
          <a:pPr>
            <a:lnSpc>
              <a:spcPct val="100000"/>
            </a:lnSpc>
          </a:pPr>
          <a:r>
            <a:rPr lang="en-US"/>
            <a:t>How is everyone doing?</a:t>
          </a:r>
        </a:p>
      </dgm:t>
    </dgm:pt>
    <dgm:pt modelId="{CE4A1C40-E698-46FC-9D22-720E5FB1BB85}" type="sibTrans" cxnId="{24D519DE-A711-410E-A104-5F1C0834D3F4}">
      <dgm:prSet/>
      <dgm:spPr/>
      <dgm:t>
        <a:bodyPr/>
        <a:lstStyle/>
        <a:p>
          <a:endParaRPr lang="en-US"/>
        </a:p>
      </dgm:t>
    </dgm:pt>
    <dgm:pt modelId="{6449660C-0694-4803-8B0F-AADD9569DA65}" type="parTrans" cxnId="{24D519DE-A711-410E-A104-5F1C0834D3F4}">
      <dgm:prSet/>
      <dgm:spPr/>
      <dgm:t>
        <a:bodyPr/>
        <a:lstStyle/>
        <a:p>
          <a:endParaRPr lang="en-US"/>
        </a:p>
      </dgm:t>
    </dgm:pt>
    <dgm:pt modelId="{C1FA49AC-7361-41B0-817B-B33BAA2089A7}" type="pres">
      <dgm:prSet presAssocID="{194A166F-30FF-45D6-871B-747438D55833}" presName="root" presStyleCnt="0">
        <dgm:presLayoutVars>
          <dgm:dir/>
          <dgm:resizeHandles val="exact"/>
        </dgm:presLayoutVars>
      </dgm:prSet>
      <dgm:spPr/>
    </dgm:pt>
    <dgm:pt modelId="{D13DA792-7D7C-433D-B52A-B0C05B686E01}" type="pres">
      <dgm:prSet presAssocID="{755728BD-2D0A-4322-BA8D-2A8F21AEFFC3}" presName="compNode" presStyleCnt="0"/>
      <dgm:spPr/>
    </dgm:pt>
    <dgm:pt modelId="{E02FFDEE-7780-4DDA-92FD-50624BF34931}" type="pres">
      <dgm:prSet presAssocID="{755728BD-2D0A-4322-BA8D-2A8F21AEFFC3}" presName="bgRect" presStyleLbl="bgShp" presStyleIdx="0" presStyleCnt="2"/>
      <dgm:spPr/>
    </dgm:pt>
    <dgm:pt modelId="{8BA48816-6389-43E7-845C-8A8DBCA01BC1}" type="pres">
      <dgm:prSet presAssocID="{755728BD-2D0A-4322-BA8D-2A8F21AEFFC3}" presName="iconRect" presStyleLbl="node1" presStyleIdx="0" presStyleCnt="2"/>
      <dgm:spPr>
        <a:blipFill rotWithShape="1">
          <a:blip xmlns:r="http://schemas.openxmlformats.org/officeDocument/2006/relationships" r:embed="rId1"/>
          <a:stretch>
            <a:fillRect/>
          </a:stretch>
        </a:blipFill>
        <a:ln>
          <a:noFill/>
        </a:ln>
      </dgm:spPr>
      <dgm:extLst>
        <a:ext uri="{E40237B7-FDA0-4F09-8148-C483321AD2D9}">
          <dgm14:cNvPr xmlns:dgm14="http://schemas.microsoft.com/office/drawing/2010/diagram" id="0" name="" descr="Questions with solid fill"/>
        </a:ext>
      </dgm:extLst>
    </dgm:pt>
    <dgm:pt modelId="{476E7C5A-2A07-4838-901D-7EA7E77C398A}" type="pres">
      <dgm:prSet presAssocID="{755728BD-2D0A-4322-BA8D-2A8F21AEFFC3}" presName="spaceRect" presStyleCnt="0"/>
      <dgm:spPr/>
    </dgm:pt>
    <dgm:pt modelId="{8CB33C5A-9397-4542-A7E5-A701D403863D}" type="pres">
      <dgm:prSet presAssocID="{755728BD-2D0A-4322-BA8D-2A8F21AEFFC3}" presName="parTx" presStyleLbl="revTx" presStyleIdx="0" presStyleCnt="2">
        <dgm:presLayoutVars>
          <dgm:chMax val="0"/>
          <dgm:chPref val="0"/>
        </dgm:presLayoutVars>
      </dgm:prSet>
      <dgm:spPr/>
    </dgm:pt>
    <dgm:pt modelId="{310A25CF-353D-43DD-A84A-A09BF62BAFF4}" type="pres">
      <dgm:prSet presAssocID="{C21EAD99-8EC6-414E-BB8A-F75EC47E6B2F}" presName="sibTrans" presStyleCnt="0"/>
      <dgm:spPr/>
    </dgm:pt>
    <dgm:pt modelId="{5AFCBE90-3861-4EDD-A468-8F521EFA5392}" type="pres">
      <dgm:prSet presAssocID="{07C736BF-DCAF-441A-988A-74C47C2CD9F6}" presName="compNode" presStyleCnt="0"/>
      <dgm:spPr/>
    </dgm:pt>
    <dgm:pt modelId="{89F96CED-F3AB-4CDE-BE14-65ACBFC807A7}" type="pres">
      <dgm:prSet presAssocID="{07C736BF-DCAF-441A-988A-74C47C2CD9F6}" presName="bgRect" presStyleLbl="bgShp" presStyleIdx="1" presStyleCnt="2"/>
      <dgm:spPr/>
    </dgm:pt>
    <dgm:pt modelId="{5BBB05B8-EFEC-4EE2-867F-D9834FB05CD1}" type="pres">
      <dgm:prSet presAssocID="{07C736BF-DCAF-441A-988A-74C47C2CD9F6}" presName="iconRect" presStyleLbl="node1" presStyleIdx="1" presStyleCnt="2"/>
      <dgm:spPr>
        <a:blipFill rotWithShape="1">
          <a:blip xmlns:r="http://schemas.openxmlformats.org/officeDocument/2006/relationships" r:embed="rId2"/>
          <a:stretch>
            <a:fillRect/>
          </a:stretch>
        </a:blipFill>
        <a:ln>
          <a:noFill/>
        </a:ln>
      </dgm:spPr>
      <dgm:extLst>
        <a:ext uri="{E40237B7-FDA0-4F09-8148-C483321AD2D9}">
          <dgm14:cNvPr xmlns:dgm14="http://schemas.microsoft.com/office/drawing/2010/diagram" id="0" name="" descr="Right And Left Brain with solid fill"/>
        </a:ext>
      </dgm:extLst>
    </dgm:pt>
    <dgm:pt modelId="{D2831380-C79C-4AD2-AA8B-9AB27CAF66D2}" type="pres">
      <dgm:prSet presAssocID="{07C736BF-DCAF-441A-988A-74C47C2CD9F6}" presName="spaceRect" presStyleCnt="0"/>
      <dgm:spPr/>
    </dgm:pt>
    <dgm:pt modelId="{3900A405-BCFB-43AE-9D38-68E20297D199}" type="pres">
      <dgm:prSet presAssocID="{07C736BF-DCAF-441A-988A-74C47C2CD9F6}" presName="parTx" presStyleLbl="revTx" presStyleIdx="1" presStyleCnt="2">
        <dgm:presLayoutVars>
          <dgm:chMax val="0"/>
          <dgm:chPref val="0"/>
        </dgm:presLayoutVars>
      </dgm:prSet>
      <dgm:spPr/>
    </dgm:pt>
  </dgm:ptLst>
  <dgm:cxnLst>
    <dgm:cxn modelId="{9E9CBD15-7959-4964-A736-10B8DE2E6FF5}" type="presOf" srcId="{194A166F-30FF-45D6-871B-747438D55833}" destId="{C1FA49AC-7361-41B0-817B-B33BAA2089A7}" srcOrd="0" destOrd="0" presId="urn:microsoft.com/office/officeart/2018/2/layout/IconVerticalSolidList"/>
    <dgm:cxn modelId="{1F15B0D8-92F5-4746-BE1A-AB3D46ABF0D8}" srcId="{194A166F-30FF-45D6-871B-747438D55833}" destId="{755728BD-2D0A-4322-BA8D-2A8F21AEFFC3}" srcOrd="0" destOrd="0" parTransId="{5CAE5A96-7E71-4837-B32C-8B6C845FF7AF}" sibTransId="{C21EAD99-8EC6-414E-BB8A-F75EC47E6B2F}"/>
    <dgm:cxn modelId="{1E7061DC-8CAA-43F5-B7B8-DAC69060EE12}" type="presOf" srcId="{07C736BF-DCAF-441A-988A-74C47C2CD9F6}" destId="{3900A405-BCFB-43AE-9D38-68E20297D199}" srcOrd="0" destOrd="0" presId="urn:microsoft.com/office/officeart/2018/2/layout/IconVerticalSolidList"/>
    <dgm:cxn modelId="{24D519DE-A711-410E-A104-5F1C0834D3F4}" srcId="{194A166F-30FF-45D6-871B-747438D55833}" destId="{07C736BF-DCAF-441A-988A-74C47C2CD9F6}" srcOrd="1" destOrd="0" parTransId="{6449660C-0694-4803-8B0F-AADD9569DA65}" sibTransId="{CE4A1C40-E698-46FC-9D22-720E5FB1BB85}"/>
    <dgm:cxn modelId="{EDB0BAF6-CB62-4CDD-AAEE-DE5C5E2FA9B7}" type="presOf" srcId="{755728BD-2D0A-4322-BA8D-2A8F21AEFFC3}" destId="{8CB33C5A-9397-4542-A7E5-A701D403863D}" srcOrd="0" destOrd="0" presId="urn:microsoft.com/office/officeart/2018/2/layout/IconVerticalSolidList"/>
    <dgm:cxn modelId="{8F56CFC3-FBDF-4C32-8A93-B05B43E3D837}" type="presParOf" srcId="{C1FA49AC-7361-41B0-817B-B33BAA2089A7}" destId="{D13DA792-7D7C-433D-B52A-B0C05B686E01}" srcOrd="0" destOrd="0" presId="urn:microsoft.com/office/officeart/2018/2/layout/IconVerticalSolidList"/>
    <dgm:cxn modelId="{765C5974-C3EB-4184-9A13-5B0BF90E12C5}" type="presParOf" srcId="{D13DA792-7D7C-433D-B52A-B0C05B686E01}" destId="{E02FFDEE-7780-4DDA-92FD-50624BF34931}" srcOrd="0" destOrd="0" presId="urn:microsoft.com/office/officeart/2018/2/layout/IconVerticalSolidList"/>
    <dgm:cxn modelId="{7F374532-C89F-4860-8096-659A0396F75B}" type="presParOf" srcId="{D13DA792-7D7C-433D-B52A-B0C05B686E01}" destId="{8BA48816-6389-43E7-845C-8A8DBCA01BC1}" srcOrd="1" destOrd="0" presId="urn:microsoft.com/office/officeart/2018/2/layout/IconVerticalSolidList"/>
    <dgm:cxn modelId="{DCA6AEEF-514B-40CF-9DB9-F33F9C388979}" type="presParOf" srcId="{D13DA792-7D7C-433D-B52A-B0C05B686E01}" destId="{476E7C5A-2A07-4838-901D-7EA7E77C398A}" srcOrd="2" destOrd="0" presId="urn:microsoft.com/office/officeart/2018/2/layout/IconVerticalSolidList"/>
    <dgm:cxn modelId="{1353CBDD-DBCD-4FDA-BD27-67E955C78C24}" type="presParOf" srcId="{D13DA792-7D7C-433D-B52A-B0C05B686E01}" destId="{8CB33C5A-9397-4542-A7E5-A701D403863D}" srcOrd="3" destOrd="0" presId="urn:microsoft.com/office/officeart/2018/2/layout/IconVerticalSolidList"/>
    <dgm:cxn modelId="{658FB869-7718-4E53-BCF5-4E8BA089A7B4}" type="presParOf" srcId="{C1FA49AC-7361-41B0-817B-B33BAA2089A7}" destId="{310A25CF-353D-43DD-A84A-A09BF62BAFF4}" srcOrd="1" destOrd="0" presId="urn:microsoft.com/office/officeart/2018/2/layout/IconVerticalSolidList"/>
    <dgm:cxn modelId="{6E39F946-3E8F-49E5-9CF7-E79308D886D4}" type="presParOf" srcId="{C1FA49AC-7361-41B0-817B-B33BAA2089A7}" destId="{5AFCBE90-3861-4EDD-A468-8F521EFA5392}" srcOrd="2" destOrd="0" presId="urn:microsoft.com/office/officeart/2018/2/layout/IconVerticalSolidList"/>
    <dgm:cxn modelId="{304D37AF-C8EC-4362-9845-9271A8DAC805}" type="presParOf" srcId="{5AFCBE90-3861-4EDD-A468-8F521EFA5392}" destId="{89F96CED-F3AB-4CDE-BE14-65ACBFC807A7}" srcOrd="0" destOrd="0" presId="urn:microsoft.com/office/officeart/2018/2/layout/IconVerticalSolidList"/>
    <dgm:cxn modelId="{18605F1B-687A-4307-8FAD-0D9676EA3DB4}" type="presParOf" srcId="{5AFCBE90-3861-4EDD-A468-8F521EFA5392}" destId="{5BBB05B8-EFEC-4EE2-867F-D9834FB05CD1}" srcOrd="1" destOrd="0" presId="urn:microsoft.com/office/officeart/2018/2/layout/IconVerticalSolidList"/>
    <dgm:cxn modelId="{F37E712C-6D76-4CC0-8FD6-E58C7AEA54AF}" type="presParOf" srcId="{5AFCBE90-3861-4EDD-A468-8F521EFA5392}" destId="{D2831380-C79C-4AD2-AA8B-9AB27CAF66D2}" srcOrd="2" destOrd="0" presId="urn:microsoft.com/office/officeart/2018/2/layout/IconVerticalSolidList"/>
    <dgm:cxn modelId="{B1E2C821-5C9A-4D45-B61D-0A100BB5B4F6}" type="presParOf" srcId="{5AFCBE90-3861-4EDD-A468-8F521EFA5392}" destId="{3900A405-BCFB-43AE-9D38-68E20297D19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22BFFA-CCFF-074E-80F8-98F2823C9C8B}" type="doc">
      <dgm:prSet loTypeId="urn:microsoft.com/office/officeart/2008/layout/LinedList" loCatId="icon" qsTypeId="urn:microsoft.com/office/officeart/2005/8/quickstyle/simple1" qsCatId="simple" csTypeId="urn:microsoft.com/office/officeart/2005/8/colors/accent1_2" csCatId="accent1" phldr="1"/>
      <dgm:spPr/>
      <dgm:t>
        <a:bodyPr/>
        <a:lstStyle/>
        <a:p>
          <a:endParaRPr lang="en-US"/>
        </a:p>
      </dgm:t>
    </dgm:pt>
    <dgm:pt modelId="{9DB44CD2-BDEE-DD49-A435-3DA583FB59EC}">
      <dgm:prSet/>
      <dgm:spPr/>
      <dgm:t>
        <a:bodyPr/>
        <a:lstStyle/>
        <a:p>
          <a:r>
            <a:rPr lang="en-US" b="1">
              <a:solidFill>
                <a:schemeClr val="accent1">
                  <a:lumMod val="75000"/>
                </a:schemeClr>
              </a:solidFill>
            </a:rPr>
            <a:t>Trauma-informed pedagogy</a:t>
          </a:r>
          <a:r>
            <a:rPr lang="en-US">
              <a:solidFill>
                <a:schemeClr val="accent1">
                  <a:lumMod val="75000"/>
                </a:schemeClr>
              </a:solidFill>
            </a:rPr>
            <a:t> </a:t>
          </a:r>
          <a:r>
            <a:rPr lang="en-US">
              <a:solidFill>
                <a:srgbClr val="49596E"/>
              </a:solidFill>
            </a:rPr>
            <a:t>is pedagogical practice that keeps trauma, its prevalence, and how it affects an individual, in mind. These include practices such as:</a:t>
          </a:r>
        </a:p>
      </dgm:t>
    </dgm:pt>
    <dgm:pt modelId="{F3379067-0F49-294F-A2B6-D026FE3661B8}" type="parTrans" cxnId="{4D678668-B791-B945-B090-E5D4004661C5}">
      <dgm:prSet/>
      <dgm:spPr/>
      <dgm:t>
        <a:bodyPr/>
        <a:lstStyle/>
        <a:p>
          <a:endParaRPr lang="en-US"/>
        </a:p>
      </dgm:t>
    </dgm:pt>
    <dgm:pt modelId="{06FC22C4-3AE8-1A4C-88AD-B52BBB97126A}" type="sibTrans" cxnId="{4D678668-B791-B945-B090-E5D4004661C5}">
      <dgm:prSet/>
      <dgm:spPr/>
      <dgm:t>
        <a:bodyPr/>
        <a:lstStyle/>
        <a:p>
          <a:endParaRPr lang="en-US"/>
        </a:p>
      </dgm:t>
    </dgm:pt>
    <dgm:pt modelId="{8E6804B0-CDBF-4946-A9E6-D3C2CC16EF9A}">
      <dgm:prSet/>
      <dgm:spPr/>
      <dgm:t>
        <a:bodyPr/>
        <a:lstStyle/>
        <a:p>
          <a:r>
            <a:rPr lang="en-US">
              <a:solidFill>
                <a:srgbClr val="49596E"/>
              </a:solidFill>
            </a:rPr>
            <a:t>Providing content information in </a:t>
          </a:r>
          <a:r>
            <a:rPr lang="en-US" b="1">
              <a:solidFill>
                <a:schemeClr val="accent1">
                  <a:lumMod val="75000"/>
                </a:schemeClr>
              </a:solidFill>
            </a:rPr>
            <a:t>advance</a:t>
          </a:r>
          <a:endParaRPr lang="en-US">
            <a:solidFill>
              <a:schemeClr val="accent1">
                <a:lumMod val="75000"/>
              </a:schemeClr>
            </a:solidFill>
          </a:endParaRPr>
        </a:p>
      </dgm:t>
    </dgm:pt>
    <dgm:pt modelId="{92211E59-4175-9A47-B33F-01363C4F01AF}" type="parTrans" cxnId="{6C5E6291-3F03-7D41-8F42-EBFC60623C4F}">
      <dgm:prSet/>
      <dgm:spPr/>
      <dgm:t>
        <a:bodyPr/>
        <a:lstStyle/>
        <a:p>
          <a:endParaRPr lang="en-US"/>
        </a:p>
      </dgm:t>
    </dgm:pt>
    <dgm:pt modelId="{331814AB-ACE5-C140-AD14-668922D1EF94}" type="sibTrans" cxnId="{6C5E6291-3F03-7D41-8F42-EBFC60623C4F}">
      <dgm:prSet/>
      <dgm:spPr/>
      <dgm:t>
        <a:bodyPr/>
        <a:lstStyle/>
        <a:p>
          <a:endParaRPr lang="en-US"/>
        </a:p>
      </dgm:t>
    </dgm:pt>
    <dgm:pt modelId="{4ABBFA7D-0C1A-804F-BDFA-471D594C92A0}">
      <dgm:prSet/>
      <dgm:spPr/>
      <dgm:t>
        <a:bodyPr/>
        <a:lstStyle/>
        <a:p>
          <a:r>
            <a:rPr lang="en-US">
              <a:solidFill>
                <a:srgbClr val="49596E"/>
              </a:solidFill>
            </a:rPr>
            <a:t>Using </a:t>
          </a:r>
          <a:r>
            <a:rPr lang="en-US" b="1">
              <a:solidFill>
                <a:schemeClr val="accent1">
                  <a:lumMod val="75000"/>
                </a:schemeClr>
              </a:solidFill>
            </a:rPr>
            <a:t>content descriptions</a:t>
          </a:r>
          <a:r>
            <a:rPr lang="en-US">
              <a:solidFill>
                <a:srgbClr val="49596E"/>
              </a:solidFill>
            </a:rPr>
            <a:t>, especially for potentially triggering media</a:t>
          </a:r>
        </a:p>
      </dgm:t>
    </dgm:pt>
    <dgm:pt modelId="{AC9451E0-844C-0B42-89EE-1B41466998F2}" type="parTrans" cxnId="{11A5AAF6-5D04-7842-8EF8-26D05B6687A4}">
      <dgm:prSet/>
      <dgm:spPr/>
      <dgm:t>
        <a:bodyPr/>
        <a:lstStyle/>
        <a:p>
          <a:endParaRPr lang="en-US"/>
        </a:p>
      </dgm:t>
    </dgm:pt>
    <dgm:pt modelId="{434963D8-BE57-CE4E-A415-5D11A2165C44}" type="sibTrans" cxnId="{11A5AAF6-5D04-7842-8EF8-26D05B6687A4}">
      <dgm:prSet/>
      <dgm:spPr/>
      <dgm:t>
        <a:bodyPr/>
        <a:lstStyle/>
        <a:p>
          <a:endParaRPr lang="en-US"/>
        </a:p>
      </dgm:t>
    </dgm:pt>
    <dgm:pt modelId="{D2F216AD-C6D8-084C-9468-E659B92C8106}">
      <dgm:prSet/>
      <dgm:spPr/>
      <dgm:t>
        <a:bodyPr/>
        <a:lstStyle/>
        <a:p>
          <a:r>
            <a:rPr lang="en-US">
              <a:solidFill>
                <a:srgbClr val="49596E"/>
              </a:solidFill>
            </a:rPr>
            <a:t>Creating a </a:t>
          </a:r>
          <a:r>
            <a:rPr lang="en-US" b="1">
              <a:solidFill>
                <a:schemeClr val="accent1">
                  <a:lumMod val="75000"/>
                </a:schemeClr>
              </a:solidFill>
            </a:rPr>
            <a:t>safe and inclusive framework </a:t>
          </a:r>
          <a:r>
            <a:rPr lang="en-US">
              <a:solidFill>
                <a:srgbClr val="49596E"/>
              </a:solidFill>
            </a:rPr>
            <a:t>for discussions</a:t>
          </a:r>
        </a:p>
      </dgm:t>
    </dgm:pt>
    <dgm:pt modelId="{D230A1CE-CDF0-734A-8109-AE2F463E6C70}" type="parTrans" cxnId="{BAF87FB8-C57A-6F45-B4F2-9AFB412EA313}">
      <dgm:prSet/>
      <dgm:spPr/>
      <dgm:t>
        <a:bodyPr/>
        <a:lstStyle/>
        <a:p>
          <a:endParaRPr lang="en-US"/>
        </a:p>
      </dgm:t>
    </dgm:pt>
    <dgm:pt modelId="{CF36E27D-673A-C344-97CA-77586EE1096E}" type="sibTrans" cxnId="{BAF87FB8-C57A-6F45-B4F2-9AFB412EA313}">
      <dgm:prSet/>
      <dgm:spPr/>
      <dgm:t>
        <a:bodyPr/>
        <a:lstStyle/>
        <a:p>
          <a:endParaRPr lang="en-US"/>
        </a:p>
      </dgm:t>
    </dgm:pt>
    <dgm:pt modelId="{1E07FC07-1C8A-0B44-A59C-DACD3AFDB5E5}">
      <dgm:prSet/>
      <dgm:spPr/>
      <dgm:t>
        <a:bodyPr/>
        <a:lstStyle/>
        <a:p>
          <a:r>
            <a:rPr lang="en-US" b="1">
              <a:solidFill>
                <a:schemeClr val="accent1">
                  <a:lumMod val="75000"/>
                </a:schemeClr>
              </a:solidFill>
            </a:rPr>
            <a:t>Checking in</a:t>
          </a:r>
          <a:r>
            <a:rPr lang="en-US">
              <a:solidFill>
                <a:schemeClr val="accent1">
                  <a:lumMod val="75000"/>
                </a:schemeClr>
              </a:solidFill>
            </a:rPr>
            <a:t> </a:t>
          </a:r>
          <a:r>
            <a:rPr lang="en-US">
              <a:solidFill>
                <a:srgbClr val="49596E"/>
              </a:solidFill>
            </a:rPr>
            <a:t>on students</a:t>
          </a:r>
        </a:p>
      </dgm:t>
    </dgm:pt>
    <dgm:pt modelId="{63E4B39C-DFAD-0B4B-B3F9-FBBC6593A844}" type="parTrans" cxnId="{70202FCC-4597-7240-9C0A-7DC88FC9C656}">
      <dgm:prSet/>
      <dgm:spPr/>
      <dgm:t>
        <a:bodyPr/>
        <a:lstStyle/>
        <a:p>
          <a:endParaRPr lang="en-US"/>
        </a:p>
      </dgm:t>
    </dgm:pt>
    <dgm:pt modelId="{AE7808D5-C4CC-9E42-A068-98614079081A}" type="sibTrans" cxnId="{70202FCC-4597-7240-9C0A-7DC88FC9C656}">
      <dgm:prSet/>
      <dgm:spPr/>
      <dgm:t>
        <a:bodyPr/>
        <a:lstStyle/>
        <a:p>
          <a:endParaRPr lang="en-US"/>
        </a:p>
      </dgm:t>
    </dgm:pt>
    <dgm:pt modelId="{BD7B4F62-AC82-C647-938E-601FED115AD2}">
      <dgm:prSet/>
      <dgm:spPr/>
      <dgm:t>
        <a:bodyPr/>
        <a:lstStyle/>
        <a:p>
          <a:r>
            <a:rPr lang="en-US">
              <a:solidFill>
                <a:srgbClr val="49596E"/>
              </a:solidFill>
            </a:rPr>
            <a:t>Encouraging community building and </a:t>
          </a:r>
          <a:r>
            <a:rPr lang="en-US" b="1">
              <a:solidFill>
                <a:schemeClr val="accent1">
                  <a:lumMod val="75000"/>
                </a:schemeClr>
              </a:solidFill>
            </a:rPr>
            <a:t>sense of belonging</a:t>
          </a:r>
          <a:endParaRPr lang="en-US">
            <a:solidFill>
              <a:schemeClr val="accent1">
                <a:lumMod val="75000"/>
              </a:schemeClr>
            </a:solidFill>
          </a:endParaRPr>
        </a:p>
      </dgm:t>
    </dgm:pt>
    <dgm:pt modelId="{9695D713-25C4-604A-BBDA-1021F3BFD977}" type="parTrans" cxnId="{363A6FFA-C91E-9642-A35C-2A9EF8E9CAB9}">
      <dgm:prSet/>
      <dgm:spPr/>
      <dgm:t>
        <a:bodyPr/>
        <a:lstStyle/>
        <a:p>
          <a:endParaRPr lang="en-US"/>
        </a:p>
      </dgm:t>
    </dgm:pt>
    <dgm:pt modelId="{CF6028D6-08BA-194C-9582-45E67B306915}" type="sibTrans" cxnId="{363A6FFA-C91E-9642-A35C-2A9EF8E9CAB9}">
      <dgm:prSet/>
      <dgm:spPr/>
      <dgm:t>
        <a:bodyPr/>
        <a:lstStyle/>
        <a:p>
          <a:endParaRPr lang="en-US"/>
        </a:p>
      </dgm:t>
    </dgm:pt>
    <dgm:pt modelId="{9A51AB7E-9468-1B4C-8813-9AC1D268D056}">
      <dgm:prSet/>
      <dgm:spPr/>
      <dgm:t>
        <a:bodyPr/>
        <a:lstStyle/>
        <a:p>
          <a:r>
            <a:rPr lang="en-US">
              <a:solidFill>
                <a:srgbClr val="49596E"/>
              </a:solidFill>
            </a:rPr>
            <a:t>Allowing for </a:t>
          </a:r>
          <a:r>
            <a:rPr lang="en-US" b="1">
              <a:solidFill>
                <a:schemeClr val="accent1">
                  <a:lumMod val="75000"/>
                </a:schemeClr>
              </a:solidFill>
            </a:rPr>
            <a:t>multiple ways to engage </a:t>
          </a:r>
          <a:r>
            <a:rPr lang="en-US">
              <a:solidFill>
                <a:srgbClr val="49596E"/>
              </a:solidFill>
            </a:rPr>
            <a:t>with course content</a:t>
          </a:r>
        </a:p>
      </dgm:t>
    </dgm:pt>
    <dgm:pt modelId="{D65DCF62-977B-CD47-91E3-A32C76C6E3A6}" type="parTrans" cxnId="{1DAC629F-59A0-544B-B413-40DA6FAA3822}">
      <dgm:prSet/>
      <dgm:spPr/>
      <dgm:t>
        <a:bodyPr/>
        <a:lstStyle/>
        <a:p>
          <a:endParaRPr lang="en-US"/>
        </a:p>
      </dgm:t>
    </dgm:pt>
    <dgm:pt modelId="{4B280C44-17BB-9D4B-92F5-113EB6673506}" type="sibTrans" cxnId="{1DAC629F-59A0-544B-B413-40DA6FAA3822}">
      <dgm:prSet/>
      <dgm:spPr/>
      <dgm:t>
        <a:bodyPr/>
        <a:lstStyle/>
        <a:p>
          <a:endParaRPr lang="en-US"/>
        </a:p>
      </dgm:t>
    </dgm:pt>
    <dgm:pt modelId="{BC9601DC-AB3E-7541-BB2B-95167374DEB7}">
      <dgm:prSet/>
      <dgm:spPr/>
      <dgm:t>
        <a:bodyPr/>
        <a:lstStyle/>
        <a:p>
          <a:r>
            <a:rPr lang="en-US">
              <a:solidFill>
                <a:srgbClr val="49596E"/>
              </a:solidFill>
            </a:rPr>
            <a:t>Building </a:t>
          </a:r>
          <a:r>
            <a:rPr lang="en-US" b="1">
              <a:solidFill>
                <a:schemeClr val="accent1">
                  <a:lumMod val="75000"/>
                </a:schemeClr>
              </a:solidFill>
            </a:rPr>
            <a:t>flexibility</a:t>
          </a:r>
          <a:r>
            <a:rPr lang="en-US">
              <a:solidFill>
                <a:srgbClr val="49596E"/>
              </a:solidFill>
            </a:rPr>
            <a:t> into assessment and absence policies</a:t>
          </a:r>
        </a:p>
      </dgm:t>
    </dgm:pt>
    <dgm:pt modelId="{370F1EF3-4C35-A747-A6D3-4683C57DDE2D}" type="parTrans" cxnId="{ECF6E777-1501-6949-B7FC-C94F29F4D00B}">
      <dgm:prSet/>
      <dgm:spPr/>
      <dgm:t>
        <a:bodyPr/>
        <a:lstStyle/>
        <a:p>
          <a:endParaRPr lang="en-US"/>
        </a:p>
      </dgm:t>
    </dgm:pt>
    <dgm:pt modelId="{56C14F16-07F4-3640-A595-B491D444A1E8}" type="sibTrans" cxnId="{ECF6E777-1501-6949-B7FC-C94F29F4D00B}">
      <dgm:prSet/>
      <dgm:spPr/>
      <dgm:t>
        <a:bodyPr/>
        <a:lstStyle/>
        <a:p>
          <a:endParaRPr lang="en-US"/>
        </a:p>
      </dgm:t>
    </dgm:pt>
    <dgm:pt modelId="{064AF87B-E83B-744E-92C8-A34A1B7E993A}">
      <dgm:prSet/>
      <dgm:spPr/>
      <dgm:t>
        <a:bodyPr/>
        <a:lstStyle/>
        <a:p>
          <a:r>
            <a:rPr lang="en-US">
              <a:solidFill>
                <a:srgbClr val="49596E"/>
              </a:solidFill>
            </a:rPr>
            <a:t>Valuing </a:t>
          </a:r>
          <a:r>
            <a:rPr lang="en-US" b="1">
              <a:solidFill>
                <a:schemeClr val="accent1">
                  <a:lumMod val="75000"/>
                </a:schemeClr>
              </a:solidFill>
            </a:rPr>
            <a:t>student input </a:t>
          </a:r>
          <a:r>
            <a:rPr lang="en-US">
              <a:solidFill>
                <a:srgbClr val="49596E"/>
              </a:solidFill>
            </a:rPr>
            <a:t>and feedback</a:t>
          </a:r>
        </a:p>
      </dgm:t>
    </dgm:pt>
    <dgm:pt modelId="{0D7C3B01-CB04-D141-9893-01194FB8460E}" type="parTrans" cxnId="{7A455ABB-297C-544D-85BD-C980B33E58D7}">
      <dgm:prSet/>
      <dgm:spPr/>
      <dgm:t>
        <a:bodyPr/>
        <a:lstStyle/>
        <a:p>
          <a:endParaRPr lang="en-US"/>
        </a:p>
      </dgm:t>
    </dgm:pt>
    <dgm:pt modelId="{299BCC92-7E17-7842-910A-96DDF124F10D}" type="sibTrans" cxnId="{7A455ABB-297C-544D-85BD-C980B33E58D7}">
      <dgm:prSet/>
      <dgm:spPr/>
      <dgm:t>
        <a:bodyPr/>
        <a:lstStyle/>
        <a:p>
          <a:endParaRPr lang="en-US"/>
        </a:p>
      </dgm:t>
    </dgm:pt>
    <dgm:pt modelId="{C027FAA6-0EF7-4E4C-B7ED-CF68D7115221}" type="pres">
      <dgm:prSet presAssocID="{4822BFFA-CCFF-074E-80F8-98F2823C9C8B}" presName="vert0" presStyleCnt="0">
        <dgm:presLayoutVars>
          <dgm:dir/>
          <dgm:animOne val="branch"/>
          <dgm:animLvl val="lvl"/>
        </dgm:presLayoutVars>
      </dgm:prSet>
      <dgm:spPr/>
    </dgm:pt>
    <dgm:pt modelId="{938CC693-A5AB-5D4D-A236-AD08BFB83DA0}" type="pres">
      <dgm:prSet presAssocID="{9DB44CD2-BDEE-DD49-A435-3DA583FB59EC}" presName="thickLine" presStyleLbl="alignNode1" presStyleIdx="0" presStyleCnt="1"/>
      <dgm:spPr/>
    </dgm:pt>
    <dgm:pt modelId="{C9896365-403E-184B-BE8F-7C5A76C102DB}" type="pres">
      <dgm:prSet presAssocID="{9DB44CD2-BDEE-DD49-A435-3DA583FB59EC}" presName="horz1" presStyleCnt="0"/>
      <dgm:spPr/>
    </dgm:pt>
    <dgm:pt modelId="{10CAB743-7457-BB49-ABF6-79A71A6AC75D}" type="pres">
      <dgm:prSet presAssocID="{9DB44CD2-BDEE-DD49-A435-3DA583FB59EC}" presName="tx1" presStyleLbl="revTx" presStyleIdx="0" presStyleCnt="9" custScaleX="169696"/>
      <dgm:spPr/>
    </dgm:pt>
    <dgm:pt modelId="{CC3FB0CE-4E5F-E04B-A100-C8A40AFCCE3A}" type="pres">
      <dgm:prSet presAssocID="{9DB44CD2-BDEE-DD49-A435-3DA583FB59EC}" presName="vert1" presStyleCnt="0"/>
      <dgm:spPr/>
    </dgm:pt>
    <dgm:pt modelId="{6931D08F-F31E-9F40-AA80-782147CF2EB6}" type="pres">
      <dgm:prSet presAssocID="{8E6804B0-CDBF-4946-A9E6-D3C2CC16EF9A}" presName="vertSpace2a" presStyleCnt="0"/>
      <dgm:spPr/>
    </dgm:pt>
    <dgm:pt modelId="{B11EEEF9-5756-3442-9136-79848AAAC11B}" type="pres">
      <dgm:prSet presAssocID="{8E6804B0-CDBF-4946-A9E6-D3C2CC16EF9A}" presName="horz2" presStyleCnt="0"/>
      <dgm:spPr/>
    </dgm:pt>
    <dgm:pt modelId="{EBB05812-C2F8-A24F-9D02-B5000404810D}" type="pres">
      <dgm:prSet presAssocID="{8E6804B0-CDBF-4946-A9E6-D3C2CC16EF9A}" presName="horzSpace2" presStyleCnt="0"/>
      <dgm:spPr/>
    </dgm:pt>
    <dgm:pt modelId="{152DB085-4C60-804E-B775-7B554FC0C94D}" type="pres">
      <dgm:prSet presAssocID="{8E6804B0-CDBF-4946-A9E6-D3C2CC16EF9A}" presName="tx2" presStyleLbl="revTx" presStyleIdx="1" presStyleCnt="9"/>
      <dgm:spPr/>
    </dgm:pt>
    <dgm:pt modelId="{9528D5D6-B0DA-F842-ABAF-D1977F4F7BCA}" type="pres">
      <dgm:prSet presAssocID="{8E6804B0-CDBF-4946-A9E6-D3C2CC16EF9A}" presName="vert2" presStyleCnt="0"/>
      <dgm:spPr/>
    </dgm:pt>
    <dgm:pt modelId="{5C2A301D-F906-4542-AE61-2C107F1B4827}" type="pres">
      <dgm:prSet presAssocID="{8E6804B0-CDBF-4946-A9E6-D3C2CC16EF9A}" presName="thinLine2b" presStyleLbl="callout" presStyleIdx="0" presStyleCnt="8"/>
      <dgm:spPr/>
    </dgm:pt>
    <dgm:pt modelId="{8C65C562-A931-0941-9287-6FB15A1AA1E7}" type="pres">
      <dgm:prSet presAssocID="{8E6804B0-CDBF-4946-A9E6-D3C2CC16EF9A}" presName="vertSpace2b" presStyleCnt="0"/>
      <dgm:spPr/>
    </dgm:pt>
    <dgm:pt modelId="{A53E02F2-6486-5D43-B3E9-97D9962E6332}" type="pres">
      <dgm:prSet presAssocID="{4ABBFA7D-0C1A-804F-BDFA-471D594C92A0}" presName="horz2" presStyleCnt="0"/>
      <dgm:spPr/>
    </dgm:pt>
    <dgm:pt modelId="{A59C1B2C-C3F7-E64E-970B-880A6B3E6675}" type="pres">
      <dgm:prSet presAssocID="{4ABBFA7D-0C1A-804F-BDFA-471D594C92A0}" presName="horzSpace2" presStyleCnt="0"/>
      <dgm:spPr/>
    </dgm:pt>
    <dgm:pt modelId="{C32F17BD-32CD-FD4B-94CD-1E71D8F2E3CB}" type="pres">
      <dgm:prSet presAssocID="{4ABBFA7D-0C1A-804F-BDFA-471D594C92A0}" presName="tx2" presStyleLbl="revTx" presStyleIdx="2" presStyleCnt="9"/>
      <dgm:spPr/>
    </dgm:pt>
    <dgm:pt modelId="{876D97D0-A181-FD49-ADA5-A7A9A7AEF812}" type="pres">
      <dgm:prSet presAssocID="{4ABBFA7D-0C1A-804F-BDFA-471D594C92A0}" presName="vert2" presStyleCnt="0"/>
      <dgm:spPr/>
    </dgm:pt>
    <dgm:pt modelId="{27124009-7572-6D4C-8575-D873C7B759C3}" type="pres">
      <dgm:prSet presAssocID="{4ABBFA7D-0C1A-804F-BDFA-471D594C92A0}" presName="thinLine2b" presStyleLbl="callout" presStyleIdx="1" presStyleCnt="8"/>
      <dgm:spPr/>
    </dgm:pt>
    <dgm:pt modelId="{62B63ADA-6813-FF48-96C4-29622251559E}" type="pres">
      <dgm:prSet presAssocID="{4ABBFA7D-0C1A-804F-BDFA-471D594C92A0}" presName="vertSpace2b" presStyleCnt="0"/>
      <dgm:spPr/>
    </dgm:pt>
    <dgm:pt modelId="{13E56B2C-2067-5144-8A0D-B229CBBE30EB}" type="pres">
      <dgm:prSet presAssocID="{D2F216AD-C6D8-084C-9468-E659B92C8106}" presName="horz2" presStyleCnt="0"/>
      <dgm:spPr/>
    </dgm:pt>
    <dgm:pt modelId="{AD87496A-B865-C940-B22F-05EE8FFCF216}" type="pres">
      <dgm:prSet presAssocID="{D2F216AD-C6D8-084C-9468-E659B92C8106}" presName="horzSpace2" presStyleCnt="0"/>
      <dgm:spPr/>
    </dgm:pt>
    <dgm:pt modelId="{08928C70-3D03-5041-B2B8-74806A722215}" type="pres">
      <dgm:prSet presAssocID="{D2F216AD-C6D8-084C-9468-E659B92C8106}" presName="tx2" presStyleLbl="revTx" presStyleIdx="3" presStyleCnt="9"/>
      <dgm:spPr/>
    </dgm:pt>
    <dgm:pt modelId="{DB20C778-15C2-6E47-88D2-981B8B6461B4}" type="pres">
      <dgm:prSet presAssocID="{D2F216AD-C6D8-084C-9468-E659B92C8106}" presName="vert2" presStyleCnt="0"/>
      <dgm:spPr/>
    </dgm:pt>
    <dgm:pt modelId="{466CAD2E-4B88-3A45-B145-3569AEA40C6D}" type="pres">
      <dgm:prSet presAssocID="{D2F216AD-C6D8-084C-9468-E659B92C8106}" presName="thinLine2b" presStyleLbl="callout" presStyleIdx="2" presStyleCnt="8"/>
      <dgm:spPr/>
    </dgm:pt>
    <dgm:pt modelId="{3140C0F0-F089-2348-9763-A7EF91B3F144}" type="pres">
      <dgm:prSet presAssocID="{D2F216AD-C6D8-084C-9468-E659B92C8106}" presName="vertSpace2b" presStyleCnt="0"/>
      <dgm:spPr/>
    </dgm:pt>
    <dgm:pt modelId="{2E9610AF-A567-844E-94FC-DD54D5A96F4A}" type="pres">
      <dgm:prSet presAssocID="{1E07FC07-1C8A-0B44-A59C-DACD3AFDB5E5}" presName="horz2" presStyleCnt="0"/>
      <dgm:spPr/>
    </dgm:pt>
    <dgm:pt modelId="{BA99E86C-3ABA-1B46-B45E-4EBDDDD11039}" type="pres">
      <dgm:prSet presAssocID="{1E07FC07-1C8A-0B44-A59C-DACD3AFDB5E5}" presName="horzSpace2" presStyleCnt="0"/>
      <dgm:spPr/>
    </dgm:pt>
    <dgm:pt modelId="{4A84C581-7D1D-4046-A699-01824C613A67}" type="pres">
      <dgm:prSet presAssocID="{1E07FC07-1C8A-0B44-A59C-DACD3AFDB5E5}" presName="tx2" presStyleLbl="revTx" presStyleIdx="4" presStyleCnt="9"/>
      <dgm:spPr/>
    </dgm:pt>
    <dgm:pt modelId="{96225102-C71B-4942-A336-F069AC2C7054}" type="pres">
      <dgm:prSet presAssocID="{1E07FC07-1C8A-0B44-A59C-DACD3AFDB5E5}" presName="vert2" presStyleCnt="0"/>
      <dgm:spPr/>
    </dgm:pt>
    <dgm:pt modelId="{56A6D7FA-0596-C44C-946A-B5B8566F5DC7}" type="pres">
      <dgm:prSet presAssocID="{1E07FC07-1C8A-0B44-A59C-DACD3AFDB5E5}" presName="thinLine2b" presStyleLbl="callout" presStyleIdx="3" presStyleCnt="8"/>
      <dgm:spPr/>
    </dgm:pt>
    <dgm:pt modelId="{F76C2FCE-198D-9746-AD4C-1634A110EC03}" type="pres">
      <dgm:prSet presAssocID="{1E07FC07-1C8A-0B44-A59C-DACD3AFDB5E5}" presName="vertSpace2b" presStyleCnt="0"/>
      <dgm:spPr/>
    </dgm:pt>
    <dgm:pt modelId="{C691E8AB-3B20-984D-85C4-FBD697327FEA}" type="pres">
      <dgm:prSet presAssocID="{BD7B4F62-AC82-C647-938E-601FED115AD2}" presName="horz2" presStyleCnt="0"/>
      <dgm:spPr/>
    </dgm:pt>
    <dgm:pt modelId="{497A30BE-7D43-064E-9810-321343F9320D}" type="pres">
      <dgm:prSet presAssocID="{BD7B4F62-AC82-C647-938E-601FED115AD2}" presName="horzSpace2" presStyleCnt="0"/>
      <dgm:spPr/>
    </dgm:pt>
    <dgm:pt modelId="{E7B5B043-F361-2442-99AC-CD60E68E40E4}" type="pres">
      <dgm:prSet presAssocID="{BD7B4F62-AC82-C647-938E-601FED115AD2}" presName="tx2" presStyleLbl="revTx" presStyleIdx="5" presStyleCnt="9"/>
      <dgm:spPr/>
    </dgm:pt>
    <dgm:pt modelId="{DC223448-5626-3F49-A7C9-D8BBAA642E17}" type="pres">
      <dgm:prSet presAssocID="{BD7B4F62-AC82-C647-938E-601FED115AD2}" presName="vert2" presStyleCnt="0"/>
      <dgm:spPr/>
    </dgm:pt>
    <dgm:pt modelId="{8F7CCC73-69B4-4C44-B735-C6EB6198ACEE}" type="pres">
      <dgm:prSet presAssocID="{BD7B4F62-AC82-C647-938E-601FED115AD2}" presName="thinLine2b" presStyleLbl="callout" presStyleIdx="4" presStyleCnt="8"/>
      <dgm:spPr/>
    </dgm:pt>
    <dgm:pt modelId="{FA91D30A-C72B-2843-A0FF-8E22AAC7CD4E}" type="pres">
      <dgm:prSet presAssocID="{BD7B4F62-AC82-C647-938E-601FED115AD2}" presName="vertSpace2b" presStyleCnt="0"/>
      <dgm:spPr/>
    </dgm:pt>
    <dgm:pt modelId="{B0D4CFC7-53B8-0E41-BB16-F61E4004747A}" type="pres">
      <dgm:prSet presAssocID="{9A51AB7E-9468-1B4C-8813-9AC1D268D056}" presName="horz2" presStyleCnt="0"/>
      <dgm:spPr/>
    </dgm:pt>
    <dgm:pt modelId="{72CF870F-0FA4-F644-AAF2-E766A28C1892}" type="pres">
      <dgm:prSet presAssocID="{9A51AB7E-9468-1B4C-8813-9AC1D268D056}" presName="horzSpace2" presStyleCnt="0"/>
      <dgm:spPr/>
    </dgm:pt>
    <dgm:pt modelId="{453168A1-4A4B-8A48-BC2C-7B3053CD9230}" type="pres">
      <dgm:prSet presAssocID="{9A51AB7E-9468-1B4C-8813-9AC1D268D056}" presName="tx2" presStyleLbl="revTx" presStyleIdx="6" presStyleCnt="9"/>
      <dgm:spPr/>
    </dgm:pt>
    <dgm:pt modelId="{2CAEF710-582F-8C4B-B3B0-2B5CD0602409}" type="pres">
      <dgm:prSet presAssocID="{9A51AB7E-9468-1B4C-8813-9AC1D268D056}" presName="vert2" presStyleCnt="0"/>
      <dgm:spPr/>
    </dgm:pt>
    <dgm:pt modelId="{045A60E5-7B74-CC40-A98D-4D258E2E145E}" type="pres">
      <dgm:prSet presAssocID="{9A51AB7E-9468-1B4C-8813-9AC1D268D056}" presName="thinLine2b" presStyleLbl="callout" presStyleIdx="5" presStyleCnt="8"/>
      <dgm:spPr/>
    </dgm:pt>
    <dgm:pt modelId="{4AB02524-33D6-174E-BF67-C48413A8FCDB}" type="pres">
      <dgm:prSet presAssocID="{9A51AB7E-9468-1B4C-8813-9AC1D268D056}" presName="vertSpace2b" presStyleCnt="0"/>
      <dgm:spPr/>
    </dgm:pt>
    <dgm:pt modelId="{2C202004-7B16-4C4D-99AC-9BE13EE08BA6}" type="pres">
      <dgm:prSet presAssocID="{BC9601DC-AB3E-7541-BB2B-95167374DEB7}" presName="horz2" presStyleCnt="0"/>
      <dgm:spPr/>
    </dgm:pt>
    <dgm:pt modelId="{0778456C-7E22-7043-8ECB-A2CF55F1F759}" type="pres">
      <dgm:prSet presAssocID="{BC9601DC-AB3E-7541-BB2B-95167374DEB7}" presName="horzSpace2" presStyleCnt="0"/>
      <dgm:spPr/>
    </dgm:pt>
    <dgm:pt modelId="{CE90B7B8-8D51-924C-8D18-7B9881AD85F2}" type="pres">
      <dgm:prSet presAssocID="{BC9601DC-AB3E-7541-BB2B-95167374DEB7}" presName="tx2" presStyleLbl="revTx" presStyleIdx="7" presStyleCnt="9"/>
      <dgm:spPr/>
    </dgm:pt>
    <dgm:pt modelId="{5CA42A82-A5FD-134E-87AD-56A11C594CBF}" type="pres">
      <dgm:prSet presAssocID="{BC9601DC-AB3E-7541-BB2B-95167374DEB7}" presName="vert2" presStyleCnt="0"/>
      <dgm:spPr/>
    </dgm:pt>
    <dgm:pt modelId="{9B7B6275-4E2E-2E4B-AC0D-D5A0550F1F49}" type="pres">
      <dgm:prSet presAssocID="{BC9601DC-AB3E-7541-BB2B-95167374DEB7}" presName="thinLine2b" presStyleLbl="callout" presStyleIdx="6" presStyleCnt="8"/>
      <dgm:spPr/>
    </dgm:pt>
    <dgm:pt modelId="{F9354F95-044B-EE47-9DCF-4246BAC2459B}" type="pres">
      <dgm:prSet presAssocID="{BC9601DC-AB3E-7541-BB2B-95167374DEB7}" presName="vertSpace2b" presStyleCnt="0"/>
      <dgm:spPr/>
    </dgm:pt>
    <dgm:pt modelId="{D859C0F0-3BAF-9742-B1E8-FC9BEDBF9358}" type="pres">
      <dgm:prSet presAssocID="{064AF87B-E83B-744E-92C8-A34A1B7E993A}" presName="horz2" presStyleCnt="0"/>
      <dgm:spPr/>
    </dgm:pt>
    <dgm:pt modelId="{0F605745-7699-334F-925A-A8C095BC6B4E}" type="pres">
      <dgm:prSet presAssocID="{064AF87B-E83B-744E-92C8-A34A1B7E993A}" presName="horzSpace2" presStyleCnt="0"/>
      <dgm:spPr/>
    </dgm:pt>
    <dgm:pt modelId="{D0350C69-7DE5-604F-9FB5-8CE1A1ACADF7}" type="pres">
      <dgm:prSet presAssocID="{064AF87B-E83B-744E-92C8-A34A1B7E993A}" presName="tx2" presStyleLbl="revTx" presStyleIdx="8" presStyleCnt="9"/>
      <dgm:spPr/>
    </dgm:pt>
    <dgm:pt modelId="{B2793E91-1449-AB42-804C-757586C6328C}" type="pres">
      <dgm:prSet presAssocID="{064AF87B-E83B-744E-92C8-A34A1B7E993A}" presName="vert2" presStyleCnt="0"/>
      <dgm:spPr/>
    </dgm:pt>
    <dgm:pt modelId="{58F7D971-5757-0A4A-86B7-96400CEA240E}" type="pres">
      <dgm:prSet presAssocID="{064AF87B-E83B-744E-92C8-A34A1B7E993A}" presName="thinLine2b" presStyleLbl="callout" presStyleIdx="7" presStyleCnt="8"/>
      <dgm:spPr/>
    </dgm:pt>
    <dgm:pt modelId="{455227DD-FEC5-DE4F-B651-72C1B6E89F93}" type="pres">
      <dgm:prSet presAssocID="{064AF87B-E83B-744E-92C8-A34A1B7E993A}" presName="vertSpace2b" presStyleCnt="0"/>
      <dgm:spPr/>
    </dgm:pt>
  </dgm:ptLst>
  <dgm:cxnLst>
    <dgm:cxn modelId="{D4857D1C-97D3-A94E-9386-B3F03E080ED3}" type="presOf" srcId="{4ABBFA7D-0C1A-804F-BDFA-471D594C92A0}" destId="{C32F17BD-32CD-FD4B-94CD-1E71D8F2E3CB}" srcOrd="0" destOrd="0" presId="urn:microsoft.com/office/officeart/2008/layout/LinedList"/>
    <dgm:cxn modelId="{6090432F-28A3-7F47-BCA8-E371DC4B9087}" type="presOf" srcId="{9DB44CD2-BDEE-DD49-A435-3DA583FB59EC}" destId="{10CAB743-7457-BB49-ABF6-79A71A6AC75D}" srcOrd="0" destOrd="0" presId="urn:microsoft.com/office/officeart/2008/layout/LinedList"/>
    <dgm:cxn modelId="{4BE83033-7125-9948-A2DF-6A09FEE99526}" type="presOf" srcId="{D2F216AD-C6D8-084C-9468-E659B92C8106}" destId="{08928C70-3D03-5041-B2B8-74806A722215}" srcOrd="0" destOrd="0" presId="urn:microsoft.com/office/officeart/2008/layout/LinedList"/>
    <dgm:cxn modelId="{79109D5E-3847-5A4E-9710-141D50805E93}" type="presOf" srcId="{BD7B4F62-AC82-C647-938E-601FED115AD2}" destId="{E7B5B043-F361-2442-99AC-CD60E68E40E4}" srcOrd="0" destOrd="0" presId="urn:microsoft.com/office/officeart/2008/layout/LinedList"/>
    <dgm:cxn modelId="{BDF5EE46-5485-1E4F-B7D7-0A8AE118E965}" type="presOf" srcId="{4822BFFA-CCFF-074E-80F8-98F2823C9C8B}" destId="{C027FAA6-0EF7-4E4C-B7ED-CF68D7115221}" srcOrd="0" destOrd="0" presId="urn:microsoft.com/office/officeart/2008/layout/LinedList"/>
    <dgm:cxn modelId="{4D678668-B791-B945-B090-E5D4004661C5}" srcId="{4822BFFA-CCFF-074E-80F8-98F2823C9C8B}" destId="{9DB44CD2-BDEE-DD49-A435-3DA583FB59EC}" srcOrd="0" destOrd="0" parTransId="{F3379067-0F49-294F-A2B6-D026FE3661B8}" sibTransId="{06FC22C4-3AE8-1A4C-88AD-B52BBB97126A}"/>
    <dgm:cxn modelId="{84207974-BC1B-1042-A3A1-88EE8CC1AB93}" type="presOf" srcId="{BC9601DC-AB3E-7541-BB2B-95167374DEB7}" destId="{CE90B7B8-8D51-924C-8D18-7B9881AD85F2}" srcOrd="0" destOrd="0" presId="urn:microsoft.com/office/officeart/2008/layout/LinedList"/>
    <dgm:cxn modelId="{ECF6E777-1501-6949-B7FC-C94F29F4D00B}" srcId="{9DB44CD2-BDEE-DD49-A435-3DA583FB59EC}" destId="{BC9601DC-AB3E-7541-BB2B-95167374DEB7}" srcOrd="6" destOrd="0" parTransId="{370F1EF3-4C35-A747-A6D3-4683C57DDE2D}" sibTransId="{56C14F16-07F4-3640-A595-B491D444A1E8}"/>
    <dgm:cxn modelId="{6C5E6291-3F03-7D41-8F42-EBFC60623C4F}" srcId="{9DB44CD2-BDEE-DD49-A435-3DA583FB59EC}" destId="{8E6804B0-CDBF-4946-A9E6-D3C2CC16EF9A}" srcOrd="0" destOrd="0" parTransId="{92211E59-4175-9A47-B33F-01363C4F01AF}" sibTransId="{331814AB-ACE5-C140-AD14-668922D1EF94}"/>
    <dgm:cxn modelId="{1DAC629F-59A0-544B-B413-40DA6FAA3822}" srcId="{9DB44CD2-BDEE-DD49-A435-3DA583FB59EC}" destId="{9A51AB7E-9468-1B4C-8813-9AC1D268D056}" srcOrd="5" destOrd="0" parTransId="{D65DCF62-977B-CD47-91E3-A32C76C6E3A6}" sibTransId="{4B280C44-17BB-9D4B-92F5-113EB6673506}"/>
    <dgm:cxn modelId="{CEC6E6A4-77C1-CF42-BD00-412B12A2FC40}" type="presOf" srcId="{064AF87B-E83B-744E-92C8-A34A1B7E993A}" destId="{D0350C69-7DE5-604F-9FB5-8CE1A1ACADF7}" srcOrd="0" destOrd="0" presId="urn:microsoft.com/office/officeart/2008/layout/LinedList"/>
    <dgm:cxn modelId="{E0D322A6-095B-F44F-8E3C-651C69EF17F9}" type="presOf" srcId="{8E6804B0-CDBF-4946-A9E6-D3C2CC16EF9A}" destId="{152DB085-4C60-804E-B775-7B554FC0C94D}" srcOrd="0" destOrd="0" presId="urn:microsoft.com/office/officeart/2008/layout/LinedList"/>
    <dgm:cxn modelId="{BAF87FB8-C57A-6F45-B4F2-9AFB412EA313}" srcId="{9DB44CD2-BDEE-DD49-A435-3DA583FB59EC}" destId="{D2F216AD-C6D8-084C-9468-E659B92C8106}" srcOrd="2" destOrd="0" parTransId="{D230A1CE-CDF0-734A-8109-AE2F463E6C70}" sibTransId="{CF36E27D-673A-C344-97CA-77586EE1096E}"/>
    <dgm:cxn modelId="{7A455ABB-297C-544D-85BD-C980B33E58D7}" srcId="{9DB44CD2-BDEE-DD49-A435-3DA583FB59EC}" destId="{064AF87B-E83B-744E-92C8-A34A1B7E993A}" srcOrd="7" destOrd="0" parTransId="{0D7C3B01-CB04-D141-9893-01194FB8460E}" sibTransId="{299BCC92-7E17-7842-910A-96DDF124F10D}"/>
    <dgm:cxn modelId="{70202FCC-4597-7240-9C0A-7DC88FC9C656}" srcId="{9DB44CD2-BDEE-DD49-A435-3DA583FB59EC}" destId="{1E07FC07-1C8A-0B44-A59C-DACD3AFDB5E5}" srcOrd="3" destOrd="0" parTransId="{63E4B39C-DFAD-0B4B-B3F9-FBBC6593A844}" sibTransId="{AE7808D5-C4CC-9E42-A068-98614079081A}"/>
    <dgm:cxn modelId="{6E1CA2E5-FD06-A644-AFFF-6A2B597FE05E}" type="presOf" srcId="{9A51AB7E-9468-1B4C-8813-9AC1D268D056}" destId="{453168A1-4A4B-8A48-BC2C-7B3053CD9230}" srcOrd="0" destOrd="0" presId="urn:microsoft.com/office/officeart/2008/layout/LinedList"/>
    <dgm:cxn modelId="{4DC6D3EA-31FA-D249-AEC9-44FA6476AE5C}" type="presOf" srcId="{1E07FC07-1C8A-0B44-A59C-DACD3AFDB5E5}" destId="{4A84C581-7D1D-4046-A699-01824C613A67}" srcOrd="0" destOrd="0" presId="urn:microsoft.com/office/officeart/2008/layout/LinedList"/>
    <dgm:cxn modelId="{11A5AAF6-5D04-7842-8EF8-26D05B6687A4}" srcId="{9DB44CD2-BDEE-DD49-A435-3DA583FB59EC}" destId="{4ABBFA7D-0C1A-804F-BDFA-471D594C92A0}" srcOrd="1" destOrd="0" parTransId="{AC9451E0-844C-0B42-89EE-1B41466998F2}" sibTransId="{434963D8-BE57-CE4E-A415-5D11A2165C44}"/>
    <dgm:cxn modelId="{363A6FFA-C91E-9642-A35C-2A9EF8E9CAB9}" srcId="{9DB44CD2-BDEE-DD49-A435-3DA583FB59EC}" destId="{BD7B4F62-AC82-C647-938E-601FED115AD2}" srcOrd="4" destOrd="0" parTransId="{9695D713-25C4-604A-BBDA-1021F3BFD977}" sibTransId="{CF6028D6-08BA-194C-9582-45E67B306915}"/>
    <dgm:cxn modelId="{F2AE9DA6-0A8E-7644-80A7-9C60610A20AF}" type="presParOf" srcId="{C027FAA6-0EF7-4E4C-B7ED-CF68D7115221}" destId="{938CC693-A5AB-5D4D-A236-AD08BFB83DA0}" srcOrd="0" destOrd="0" presId="urn:microsoft.com/office/officeart/2008/layout/LinedList"/>
    <dgm:cxn modelId="{D7CDBE3E-3972-224F-A5BA-5273FBE271F5}" type="presParOf" srcId="{C027FAA6-0EF7-4E4C-B7ED-CF68D7115221}" destId="{C9896365-403E-184B-BE8F-7C5A76C102DB}" srcOrd="1" destOrd="0" presId="urn:microsoft.com/office/officeart/2008/layout/LinedList"/>
    <dgm:cxn modelId="{8FAF6DBA-AD86-DF4B-B8F8-324F93473123}" type="presParOf" srcId="{C9896365-403E-184B-BE8F-7C5A76C102DB}" destId="{10CAB743-7457-BB49-ABF6-79A71A6AC75D}" srcOrd="0" destOrd="0" presId="urn:microsoft.com/office/officeart/2008/layout/LinedList"/>
    <dgm:cxn modelId="{6A22DA52-86A5-244C-9B49-8A063CC6FAC7}" type="presParOf" srcId="{C9896365-403E-184B-BE8F-7C5A76C102DB}" destId="{CC3FB0CE-4E5F-E04B-A100-C8A40AFCCE3A}" srcOrd="1" destOrd="0" presId="urn:microsoft.com/office/officeart/2008/layout/LinedList"/>
    <dgm:cxn modelId="{9E9C1B61-C9AD-1148-AE97-94987FB8696C}" type="presParOf" srcId="{CC3FB0CE-4E5F-E04B-A100-C8A40AFCCE3A}" destId="{6931D08F-F31E-9F40-AA80-782147CF2EB6}" srcOrd="0" destOrd="0" presId="urn:microsoft.com/office/officeart/2008/layout/LinedList"/>
    <dgm:cxn modelId="{2590433B-ED16-334D-B49E-809FC71DF02C}" type="presParOf" srcId="{CC3FB0CE-4E5F-E04B-A100-C8A40AFCCE3A}" destId="{B11EEEF9-5756-3442-9136-79848AAAC11B}" srcOrd="1" destOrd="0" presId="urn:microsoft.com/office/officeart/2008/layout/LinedList"/>
    <dgm:cxn modelId="{793D60B8-E04C-174B-87A4-2D60DC176DCD}" type="presParOf" srcId="{B11EEEF9-5756-3442-9136-79848AAAC11B}" destId="{EBB05812-C2F8-A24F-9D02-B5000404810D}" srcOrd="0" destOrd="0" presId="urn:microsoft.com/office/officeart/2008/layout/LinedList"/>
    <dgm:cxn modelId="{70E057D5-E4D5-AB47-A04C-F8C491291955}" type="presParOf" srcId="{B11EEEF9-5756-3442-9136-79848AAAC11B}" destId="{152DB085-4C60-804E-B775-7B554FC0C94D}" srcOrd="1" destOrd="0" presId="urn:microsoft.com/office/officeart/2008/layout/LinedList"/>
    <dgm:cxn modelId="{2439DB1D-88C4-A846-BC1F-FF03020EC6DA}" type="presParOf" srcId="{B11EEEF9-5756-3442-9136-79848AAAC11B}" destId="{9528D5D6-B0DA-F842-ABAF-D1977F4F7BCA}" srcOrd="2" destOrd="0" presId="urn:microsoft.com/office/officeart/2008/layout/LinedList"/>
    <dgm:cxn modelId="{39817098-C348-9448-B6DB-9470AF9F765E}" type="presParOf" srcId="{CC3FB0CE-4E5F-E04B-A100-C8A40AFCCE3A}" destId="{5C2A301D-F906-4542-AE61-2C107F1B4827}" srcOrd="2" destOrd="0" presId="urn:microsoft.com/office/officeart/2008/layout/LinedList"/>
    <dgm:cxn modelId="{6C1F6F52-9BDD-BE42-993D-91ADECCD5449}" type="presParOf" srcId="{CC3FB0CE-4E5F-E04B-A100-C8A40AFCCE3A}" destId="{8C65C562-A931-0941-9287-6FB15A1AA1E7}" srcOrd="3" destOrd="0" presId="urn:microsoft.com/office/officeart/2008/layout/LinedList"/>
    <dgm:cxn modelId="{2664DBB8-071B-DA46-830E-063469BD3D7C}" type="presParOf" srcId="{CC3FB0CE-4E5F-E04B-A100-C8A40AFCCE3A}" destId="{A53E02F2-6486-5D43-B3E9-97D9962E6332}" srcOrd="4" destOrd="0" presId="urn:microsoft.com/office/officeart/2008/layout/LinedList"/>
    <dgm:cxn modelId="{EACE2846-8112-A94D-83FC-F45CE3F22755}" type="presParOf" srcId="{A53E02F2-6486-5D43-B3E9-97D9962E6332}" destId="{A59C1B2C-C3F7-E64E-970B-880A6B3E6675}" srcOrd="0" destOrd="0" presId="urn:microsoft.com/office/officeart/2008/layout/LinedList"/>
    <dgm:cxn modelId="{34F7506F-B5FD-4B4D-9EF6-A6A1D6174C40}" type="presParOf" srcId="{A53E02F2-6486-5D43-B3E9-97D9962E6332}" destId="{C32F17BD-32CD-FD4B-94CD-1E71D8F2E3CB}" srcOrd="1" destOrd="0" presId="urn:microsoft.com/office/officeart/2008/layout/LinedList"/>
    <dgm:cxn modelId="{9341FC2C-562F-204B-9058-CED0B8C54C36}" type="presParOf" srcId="{A53E02F2-6486-5D43-B3E9-97D9962E6332}" destId="{876D97D0-A181-FD49-ADA5-A7A9A7AEF812}" srcOrd="2" destOrd="0" presId="urn:microsoft.com/office/officeart/2008/layout/LinedList"/>
    <dgm:cxn modelId="{ADDAF4D4-B459-8844-A665-9C63CB652F51}" type="presParOf" srcId="{CC3FB0CE-4E5F-E04B-A100-C8A40AFCCE3A}" destId="{27124009-7572-6D4C-8575-D873C7B759C3}" srcOrd="5" destOrd="0" presId="urn:microsoft.com/office/officeart/2008/layout/LinedList"/>
    <dgm:cxn modelId="{EB642C91-4065-2F41-9A03-23D0E32C1C68}" type="presParOf" srcId="{CC3FB0CE-4E5F-E04B-A100-C8A40AFCCE3A}" destId="{62B63ADA-6813-FF48-96C4-29622251559E}" srcOrd="6" destOrd="0" presId="urn:microsoft.com/office/officeart/2008/layout/LinedList"/>
    <dgm:cxn modelId="{82BF44E3-E303-C84A-AD10-DDA5CD30D06B}" type="presParOf" srcId="{CC3FB0CE-4E5F-E04B-A100-C8A40AFCCE3A}" destId="{13E56B2C-2067-5144-8A0D-B229CBBE30EB}" srcOrd="7" destOrd="0" presId="urn:microsoft.com/office/officeart/2008/layout/LinedList"/>
    <dgm:cxn modelId="{A7E90341-3BA1-A14F-B848-8F415F1BDCD7}" type="presParOf" srcId="{13E56B2C-2067-5144-8A0D-B229CBBE30EB}" destId="{AD87496A-B865-C940-B22F-05EE8FFCF216}" srcOrd="0" destOrd="0" presId="urn:microsoft.com/office/officeart/2008/layout/LinedList"/>
    <dgm:cxn modelId="{001E79F0-27B1-7E46-8675-41E72DC7B497}" type="presParOf" srcId="{13E56B2C-2067-5144-8A0D-B229CBBE30EB}" destId="{08928C70-3D03-5041-B2B8-74806A722215}" srcOrd="1" destOrd="0" presId="urn:microsoft.com/office/officeart/2008/layout/LinedList"/>
    <dgm:cxn modelId="{43A661DF-D499-2F40-8195-5898FD691053}" type="presParOf" srcId="{13E56B2C-2067-5144-8A0D-B229CBBE30EB}" destId="{DB20C778-15C2-6E47-88D2-981B8B6461B4}" srcOrd="2" destOrd="0" presId="urn:microsoft.com/office/officeart/2008/layout/LinedList"/>
    <dgm:cxn modelId="{8D635ECD-7BF2-7041-AD12-55D30A70005B}" type="presParOf" srcId="{CC3FB0CE-4E5F-E04B-A100-C8A40AFCCE3A}" destId="{466CAD2E-4B88-3A45-B145-3569AEA40C6D}" srcOrd="8" destOrd="0" presId="urn:microsoft.com/office/officeart/2008/layout/LinedList"/>
    <dgm:cxn modelId="{19110AB2-0599-9A4E-9F3B-23A5135B2726}" type="presParOf" srcId="{CC3FB0CE-4E5F-E04B-A100-C8A40AFCCE3A}" destId="{3140C0F0-F089-2348-9763-A7EF91B3F144}" srcOrd="9" destOrd="0" presId="urn:microsoft.com/office/officeart/2008/layout/LinedList"/>
    <dgm:cxn modelId="{08E719D3-C3BA-7644-8E7E-CB28CD19C750}" type="presParOf" srcId="{CC3FB0CE-4E5F-E04B-A100-C8A40AFCCE3A}" destId="{2E9610AF-A567-844E-94FC-DD54D5A96F4A}" srcOrd="10" destOrd="0" presId="urn:microsoft.com/office/officeart/2008/layout/LinedList"/>
    <dgm:cxn modelId="{14F2FB98-2758-EB44-80C9-6391B8CDB774}" type="presParOf" srcId="{2E9610AF-A567-844E-94FC-DD54D5A96F4A}" destId="{BA99E86C-3ABA-1B46-B45E-4EBDDDD11039}" srcOrd="0" destOrd="0" presId="urn:microsoft.com/office/officeart/2008/layout/LinedList"/>
    <dgm:cxn modelId="{B3B49DC3-40D6-EB47-8C58-D05C65F8CF82}" type="presParOf" srcId="{2E9610AF-A567-844E-94FC-DD54D5A96F4A}" destId="{4A84C581-7D1D-4046-A699-01824C613A67}" srcOrd="1" destOrd="0" presId="urn:microsoft.com/office/officeart/2008/layout/LinedList"/>
    <dgm:cxn modelId="{92F88911-89B3-5A4D-B55C-571B37165CF0}" type="presParOf" srcId="{2E9610AF-A567-844E-94FC-DD54D5A96F4A}" destId="{96225102-C71B-4942-A336-F069AC2C7054}" srcOrd="2" destOrd="0" presId="urn:microsoft.com/office/officeart/2008/layout/LinedList"/>
    <dgm:cxn modelId="{DAB609B9-CB15-F44C-A951-70DC1036479A}" type="presParOf" srcId="{CC3FB0CE-4E5F-E04B-A100-C8A40AFCCE3A}" destId="{56A6D7FA-0596-C44C-946A-B5B8566F5DC7}" srcOrd="11" destOrd="0" presId="urn:microsoft.com/office/officeart/2008/layout/LinedList"/>
    <dgm:cxn modelId="{62C61D41-00AB-A243-BE1D-8A98208B17A1}" type="presParOf" srcId="{CC3FB0CE-4E5F-E04B-A100-C8A40AFCCE3A}" destId="{F76C2FCE-198D-9746-AD4C-1634A110EC03}" srcOrd="12" destOrd="0" presId="urn:microsoft.com/office/officeart/2008/layout/LinedList"/>
    <dgm:cxn modelId="{9BEE12FF-FF45-304C-917B-1360E1448AA8}" type="presParOf" srcId="{CC3FB0CE-4E5F-E04B-A100-C8A40AFCCE3A}" destId="{C691E8AB-3B20-984D-85C4-FBD697327FEA}" srcOrd="13" destOrd="0" presId="urn:microsoft.com/office/officeart/2008/layout/LinedList"/>
    <dgm:cxn modelId="{07B10AEF-49A4-434C-A6C2-B42E3D096BF9}" type="presParOf" srcId="{C691E8AB-3B20-984D-85C4-FBD697327FEA}" destId="{497A30BE-7D43-064E-9810-321343F9320D}" srcOrd="0" destOrd="0" presId="urn:microsoft.com/office/officeart/2008/layout/LinedList"/>
    <dgm:cxn modelId="{D8B0D89D-F3DD-C14B-B00E-9C7BCB542640}" type="presParOf" srcId="{C691E8AB-3B20-984D-85C4-FBD697327FEA}" destId="{E7B5B043-F361-2442-99AC-CD60E68E40E4}" srcOrd="1" destOrd="0" presId="urn:microsoft.com/office/officeart/2008/layout/LinedList"/>
    <dgm:cxn modelId="{B7CFAD38-DB0E-0B4C-B340-41A00CA17B7A}" type="presParOf" srcId="{C691E8AB-3B20-984D-85C4-FBD697327FEA}" destId="{DC223448-5626-3F49-A7C9-D8BBAA642E17}" srcOrd="2" destOrd="0" presId="urn:microsoft.com/office/officeart/2008/layout/LinedList"/>
    <dgm:cxn modelId="{29534444-AE54-9D4F-9BF5-D53B6873A745}" type="presParOf" srcId="{CC3FB0CE-4E5F-E04B-A100-C8A40AFCCE3A}" destId="{8F7CCC73-69B4-4C44-B735-C6EB6198ACEE}" srcOrd="14" destOrd="0" presId="urn:microsoft.com/office/officeart/2008/layout/LinedList"/>
    <dgm:cxn modelId="{593F6035-638E-7C4C-BDB9-702EED5FB37C}" type="presParOf" srcId="{CC3FB0CE-4E5F-E04B-A100-C8A40AFCCE3A}" destId="{FA91D30A-C72B-2843-A0FF-8E22AAC7CD4E}" srcOrd="15" destOrd="0" presId="urn:microsoft.com/office/officeart/2008/layout/LinedList"/>
    <dgm:cxn modelId="{47C6A89C-5332-184F-809C-A18299644FA1}" type="presParOf" srcId="{CC3FB0CE-4E5F-E04B-A100-C8A40AFCCE3A}" destId="{B0D4CFC7-53B8-0E41-BB16-F61E4004747A}" srcOrd="16" destOrd="0" presId="urn:microsoft.com/office/officeart/2008/layout/LinedList"/>
    <dgm:cxn modelId="{748C460F-7422-D54B-A2F7-1A2D6D798FF7}" type="presParOf" srcId="{B0D4CFC7-53B8-0E41-BB16-F61E4004747A}" destId="{72CF870F-0FA4-F644-AAF2-E766A28C1892}" srcOrd="0" destOrd="0" presId="urn:microsoft.com/office/officeart/2008/layout/LinedList"/>
    <dgm:cxn modelId="{AE58D513-7C6C-C546-BD51-35A25C43CB5C}" type="presParOf" srcId="{B0D4CFC7-53B8-0E41-BB16-F61E4004747A}" destId="{453168A1-4A4B-8A48-BC2C-7B3053CD9230}" srcOrd="1" destOrd="0" presId="urn:microsoft.com/office/officeart/2008/layout/LinedList"/>
    <dgm:cxn modelId="{0769E4DC-A608-9747-BCCC-EDCEA91931E8}" type="presParOf" srcId="{B0D4CFC7-53B8-0E41-BB16-F61E4004747A}" destId="{2CAEF710-582F-8C4B-B3B0-2B5CD0602409}" srcOrd="2" destOrd="0" presId="urn:microsoft.com/office/officeart/2008/layout/LinedList"/>
    <dgm:cxn modelId="{9E8FE745-16D5-244A-AF2F-9CAA0841CA12}" type="presParOf" srcId="{CC3FB0CE-4E5F-E04B-A100-C8A40AFCCE3A}" destId="{045A60E5-7B74-CC40-A98D-4D258E2E145E}" srcOrd="17" destOrd="0" presId="urn:microsoft.com/office/officeart/2008/layout/LinedList"/>
    <dgm:cxn modelId="{A19883A2-DD54-5746-83FD-37814E6BFE9B}" type="presParOf" srcId="{CC3FB0CE-4E5F-E04B-A100-C8A40AFCCE3A}" destId="{4AB02524-33D6-174E-BF67-C48413A8FCDB}" srcOrd="18" destOrd="0" presId="urn:microsoft.com/office/officeart/2008/layout/LinedList"/>
    <dgm:cxn modelId="{061B0EA2-E194-1F4C-89CE-08CA8C54C0B8}" type="presParOf" srcId="{CC3FB0CE-4E5F-E04B-A100-C8A40AFCCE3A}" destId="{2C202004-7B16-4C4D-99AC-9BE13EE08BA6}" srcOrd="19" destOrd="0" presId="urn:microsoft.com/office/officeart/2008/layout/LinedList"/>
    <dgm:cxn modelId="{E7BC7D05-0AC4-FD43-9D7A-5293217EAB4F}" type="presParOf" srcId="{2C202004-7B16-4C4D-99AC-9BE13EE08BA6}" destId="{0778456C-7E22-7043-8ECB-A2CF55F1F759}" srcOrd="0" destOrd="0" presId="urn:microsoft.com/office/officeart/2008/layout/LinedList"/>
    <dgm:cxn modelId="{58C21F45-DC91-3844-8998-E7258B7FD86C}" type="presParOf" srcId="{2C202004-7B16-4C4D-99AC-9BE13EE08BA6}" destId="{CE90B7B8-8D51-924C-8D18-7B9881AD85F2}" srcOrd="1" destOrd="0" presId="urn:microsoft.com/office/officeart/2008/layout/LinedList"/>
    <dgm:cxn modelId="{4510FC05-1455-8D4C-A540-4DD7C40DA78B}" type="presParOf" srcId="{2C202004-7B16-4C4D-99AC-9BE13EE08BA6}" destId="{5CA42A82-A5FD-134E-87AD-56A11C594CBF}" srcOrd="2" destOrd="0" presId="urn:microsoft.com/office/officeart/2008/layout/LinedList"/>
    <dgm:cxn modelId="{7B62D3CB-C826-2C4A-A15F-BED8525FC53B}" type="presParOf" srcId="{CC3FB0CE-4E5F-E04B-A100-C8A40AFCCE3A}" destId="{9B7B6275-4E2E-2E4B-AC0D-D5A0550F1F49}" srcOrd="20" destOrd="0" presId="urn:microsoft.com/office/officeart/2008/layout/LinedList"/>
    <dgm:cxn modelId="{C6517D0D-44B1-034B-A5FB-8B0FEA9DD81F}" type="presParOf" srcId="{CC3FB0CE-4E5F-E04B-A100-C8A40AFCCE3A}" destId="{F9354F95-044B-EE47-9DCF-4246BAC2459B}" srcOrd="21" destOrd="0" presId="urn:microsoft.com/office/officeart/2008/layout/LinedList"/>
    <dgm:cxn modelId="{F9CAA66A-E50D-314F-AEFB-51F182447B52}" type="presParOf" srcId="{CC3FB0CE-4E5F-E04B-A100-C8A40AFCCE3A}" destId="{D859C0F0-3BAF-9742-B1E8-FC9BEDBF9358}" srcOrd="22" destOrd="0" presId="urn:microsoft.com/office/officeart/2008/layout/LinedList"/>
    <dgm:cxn modelId="{8CC8A64B-FADC-EE4A-A752-C54346E26DC3}" type="presParOf" srcId="{D859C0F0-3BAF-9742-B1E8-FC9BEDBF9358}" destId="{0F605745-7699-334F-925A-A8C095BC6B4E}" srcOrd="0" destOrd="0" presId="urn:microsoft.com/office/officeart/2008/layout/LinedList"/>
    <dgm:cxn modelId="{019DA138-A17A-CC4B-9FFC-B849CEB09B26}" type="presParOf" srcId="{D859C0F0-3BAF-9742-B1E8-FC9BEDBF9358}" destId="{D0350C69-7DE5-604F-9FB5-8CE1A1ACADF7}" srcOrd="1" destOrd="0" presId="urn:microsoft.com/office/officeart/2008/layout/LinedList"/>
    <dgm:cxn modelId="{489096F9-8F6C-054E-9654-C9A95458E906}" type="presParOf" srcId="{D859C0F0-3BAF-9742-B1E8-FC9BEDBF9358}" destId="{B2793E91-1449-AB42-804C-757586C6328C}" srcOrd="2" destOrd="0" presId="urn:microsoft.com/office/officeart/2008/layout/LinedList"/>
    <dgm:cxn modelId="{682F5C8C-DFA7-7E49-9A89-F834FF02B265}" type="presParOf" srcId="{CC3FB0CE-4E5F-E04B-A100-C8A40AFCCE3A}" destId="{58F7D971-5757-0A4A-86B7-96400CEA240E}" srcOrd="23" destOrd="0" presId="urn:microsoft.com/office/officeart/2008/layout/LinedList"/>
    <dgm:cxn modelId="{10809F0F-B66C-DB45-9350-0DB9B405CA3F}" type="presParOf" srcId="{CC3FB0CE-4E5F-E04B-A100-C8A40AFCCE3A}" destId="{455227DD-FEC5-DE4F-B651-72C1B6E89F9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C05E0A-22EE-4B93-999E-8810B41B9A2A}" type="doc">
      <dgm:prSet loTypeId="urn:microsoft.com/office/officeart/2005/8/layout/cycle8" loCatId="cycle" qsTypeId="urn:microsoft.com/office/officeart/2005/8/quickstyle/simple1" qsCatId="simple" csTypeId="urn:microsoft.com/office/officeart/2005/8/colors/colorful1" csCatId="colorful"/>
      <dgm:spPr/>
      <dgm:t>
        <a:bodyPr/>
        <a:lstStyle/>
        <a:p>
          <a:endParaRPr lang="en-US"/>
        </a:p>
      </dgm:t>
    </dgm:pt>
    <dgm:pt modelId="{CB94156F-EE04-40DA-BF02-7487005C5E5A}">
      <dgm:prSet/>
      <dgm:spPr/>
      <dgm:t>
        <a:bodyPr/>
        <a:lstStyle/>
        <a:p>
          <a:r>
            <a:rPr lang="en-US"/>
            <a:t>Predictability and Transparency</a:t>
          </a:r>
        </a:p>
      </dgm:t>
    </dgm:pt>
    <dgm:pt modelId="{1E7F5280-D54C-4EB8-894F-0A5EC568FB11}" type="parTrans" cxnId="{6D8AA2A4-08E1-4174-B5DD-CE78D120EAB2}">
      <dgm:prSet/>
      <dgm:spPr/>
      <dgm:t>
        <a:bodyPr/>
        <a:lstStyle/>
        <a:p>
          <a:endParaRPr lang="en-US"/>
        </a:p>
      </dgm:t>
    </dgm:pt>
    <dgm:pt modelId="{7779F6E6-0FB3-4813-9EB0-0A277DA50BEE}" type="sibTrans" cxnId="{6D8AA2A4-08E1-4174-B5DD-CE78D120EAB2}">
      <dgm:prSet/>
      <dgm:spPr/>
      <dgm:t>
        <a:bodyPr/>
        <a:lstStyle/>
        <a:p>
          <a:endParaRPr lang="en-US"/>
        </a:p>
      </dgm:t>
    </dgm:pt>
    <dgm:pt modelId="{D53A1013-3285-443D-88F4-4FADEC40C44B}">
      <dgm:prSet/>
      <dgm:spPr/>
      <dgm:t>
        <a:bodyPr/>
        <a:lstStyle/>
        <a:p>
          <a:r>
            <a:rPr lang="en-US"/>
            <a:t>Connection and Community</a:t>
          </a:r>
        </a:p>
      </dgm:t>
    </dgm:pt>
    <dgm:pt modelId="{F8719C2F-876F-45F8-912C-61787336A847}" type="parTrans" cxnId="{E2DEE22F-4D8A-4E79-A759-8DF1E44506B9}">
      <dgm:prSet/>
      <dgm:spPr/>
      <dgm:t>
        <a:bodyPr/>
        <a:lstStyle/>
        <a:p>
          <a:endParaRPr lang="en-US"/>
        </a:p>
      </dgm:t>
    </dgm:pt>
    <dgm:pt modelId="{0B5B14B8-088B-423D-AAA7-B346DD6C0C5C}" type="sibTrans" cxnId="{E2DEE22F-4D8A-4E79-A759-8DF1E44506B9}">
      <dgm:prSet/>
      <dgm:spPr/>
      <dgm:t>
        <a:bodyPr/>
        <a:lstStyle/>
        <a:p>
          <a:endParaRPr lang="en-US"/>
        </a:p>
      </dgm:t>
    </dgm:pt>
    <dgm:pt modelId="{DF7E7B39-8CD1-4359-82F4-7AD891AA2D95}">
      <dgm:prSet/>
      <dgm:spPr/>
      <dgm:t>
        <a:bodyPr/>
        <a:lstStyle/>
        <a:p>
          <a:r>
            <a:rPr lang="en-US"/>
            <a:t>Flexibility and Multiple Alternatives </a:t>
          </a:r>
        </a:p>
      </dgm:t>
    </dgm:pt>
    <dgm:pt modelId="{E82477DC-4504-405F-AF46-E6A7D39050A9}" type="parTrans" cxnId="{9D89D77A-33FF-446A-8220-CC27A3C5F907}">
      <dgm:prSet/>
      <dgm:spPr/>
      <dgm:t>
        <a:bodyPr/>
        <a:lstStyle/>
        <a:p>
          <a:endParaRPr lang="en-US"/>
        </a:p>
      </dgm:t>
    </dgm:pt>
    <dgm:pt modelId="{16AEE99A-9A6C-4C8C-BF26-362A06544D83}" type="sibTrans" cxnId="{9D89D77A-33FF-446A-8220-CC27A3C5F907}">
      <dgm:prSet/>
      <dgm:spPr/>
      <dgm:t>
        <a:bodyPr/>
        <a:lstStyle/>
        <a:p>
          <a:endParaRPr lang="en-US"/>
        </a:p>
      </dgm:t>
    </dgm:pt>
    <dgm:pt modelId="{39350D9B-3206-413F-AC89-62AFA40DA178}">
      <dgm:prSet/>
      <dgm:spPr/>
      <dgm:t>
        <a:bodyPr/>
        <a:lstStyle/>
        <a:p>
          <a:r>
            <a:rPr lang="en-US"/>
            <a:t>Belonging and Inclusion</a:t>
          </a:r>
        </a:p>
      </dgm:t>
    </dgm:pt>
    <dgm:pt modelId="{54BEF082-119F-42B3-B3CE-9C9C3DCB0B82}" type="parTrans" cxnId="{AC64A55C-80A8-4053-B42C-61711216715E}">
      <dgm:prSet/>
      <dgm:spPr/>
      <dgm:t>
        <a:bodyPr/>
        <a:lstStyle/>
        <a:p>
          <a:endParaRPr lang="en-US"/>
        </a:p>
      </dgm:t>
    </dgm:pt>
    <dgm:pt modelId="{A9CA2F04-1FBD-4E7B-8880-392602377174}" type="sibTrans" cxnId="{AC64A55C-80A8-4053-B42C-61711216715E}">
      <dgm:prSet/>
      <dgm:spPr/>
      <dgm:t>
        <a:bodyPr/>
        <a:lstStyle/>
        <a:p>
          <a:endParaRPr lang="en-US"/>
        </a:p>
      </dgm:t>
    </dgm:pt>
    <dgm:pt modelId="{0353B767-5B86-48E3-9B08-9D8CFBB5ECB8}">
      <dgm:prSet/>
      <dgm:spPr/>
      <dgm:t>
        <a:bodyPr/>
        <a:lstStyle/>
        <a:p>
          <a:r>
            <a:rPr lang="en-US"/>
            <a:t>Empowerment and Co-Creation </a:t>
          </a:r>
        </a:p>
      </dgm:t>
    </dgm:pt>
    <dgm:pt modelId="{047285C7-BA1E-408F-B256-EC6E148FC14E}" type="parTrans" cxnId="{B668DF56-6400-4709-B1DB-43F802F23D35}">
      <dgm:prSet/>
      <dgm:spPr/>
      <dgm:t>
        <a:bodyPr/>
        <a:lstStyle/>
        <a:p>
          <a:endParaRPr lang="en-US"/>
        </a:p>
      </dgm:t>
    </dgm:pt>
    <dgm:pt modelId="{BD2B39AF-6DB3-4FA0-940C-5141FEAE422C}" type="sibTrans" cxnId="{B668DF56-6400-4709-B1DB-43F802F23D35}">
      <dgm:prSet/>
      <dgm:spPr/>
      <dgm:t>
        <a:bodyPr/>
        <a:lstStyle/>
        <a:p>
          <a:endParaRPr lang="en-US"/>
        </a:p>
      </dgm:t>
    </dgm:pt>
    <dgm:pt modelId="{D32A6646-DF17-3048-AC75-4B235989DDF2}" type="pres">
      <dgm:prSet presAssocID="{15C05E0A-22EE-4B93-999E-8810B41B9A2A}" presName="compositeShape" presStyleCnt="0">
        <dgm:presLayoutVars>
          <dgm:chMax val="7"/>
          <dgm:dir/>
          <dgm:resizeHandles val="exact"/>
        </dgm:presLayoutVars>
      </dgm:prSet>
      <dgm:spPr/>
    </dgm:pt>
    <dgm:pt modelId="{44F9CF85-4194-BC48-81FC-7437C1EE710B}" type="pres">
      <dgm:prSet presAssocID="{15C05E0A-22EE-4B93-999E-8810B41B9A2A}" presName="wedge1" presStyleLbl="node1" presStyleIdx="0" presStyleCnt="5"/>
      <dgm:spPr/>
    </dgm:pt>
    <dgm:pt modelId="{E3374B56-2747-264C-A5ED-CCFB03B149BE}" type="pres">
      <dgm:prSet presAssocID="{15C05E0A-22EE-4B93-999E-8810B41B9A2A}" presName="dummy1a" presStyleCnt="0"/>
      <dgm:spPr/>
    </dgm:pt>
    <dgm:pt modelId="{126530D9-94B5-3E4F-8B44-C8AE9C64AE02}" type="pres">
      <dgm:prSet presAssocID="{15C05E0A-22EE-4B93-999E-8810B41B9A2A}" presName="dummy1b" presStyleCnt="0"/>
      <dgm:spPr/>
    </dgm:pt>
    <dgm:pt modelId="{8466424C-C4BF-104B-B384-5F2CC89D8BB0}" type="pres">
      <dgm:prSet presAssocID="{15C05E0A-22EE-4B93-999E-8810B41B9A2A}" presName="wedge1Tx" presStyleLbl="node1" presStyleIdx="0" presStyleCnt="5">
        <dgm:presLayoutVars>
          <dgm:chMax val="0"/>
          <dgm:chPref val="0"/>
          <dgm:bulletEnabled val="1"/>
        </dgm:presLayoutVars>
      </dgm:prSet>
      <dgm:spPr/>
    </dgm:pt>
    <dgm:pt modelId="{315EE834-0C73-E240-9D60-602A2274896C}" type="pres">
      <dgm:prSet presAssocID="{15C05E0A-22EE-4B93-999E-8810B41B9A2A}" presName="wedge2" presStyleLbl="node1" presStyleIdx="1" presStyleCnt="5"/>
      <dgm:spPr/>
    </dgm:pt>
    <dgm:pt modelId="{7E1CD036-D2B0-8941-BFAB-7990DAA2184A}" type="pres">
      <dgm:prSet presAssocID="{15C05E0A-22EE-4B93-999E-8810B41B9A2A}" presName="dummy2a" presStyleCnt="0"/>
      <dgm:spPr/>
    </dgm:pt>
    <dgm:pt modelId="{21C09E39-E2C8-8343-A389-282DDE22C30D}" type="pres">
      <dgm:prSet presAssocID="{15C05E0A-22EE-4B93-999E-8810B41B9A2A}" presName="dummy2b" presStyleCnt="0"/>
      <dgm:spPr/>
    </dgm:pt>
    <dgm:pt modelId="{A861C79D-C509-3942-8BAF-717E9E49A4F8}" type="pres">
      <dgm:prSet presAssocID="{15C05E0A-22EE-4B93-999E-8810B41B9A2A}" presName="wedge2Tx" presStyleLbl="node1" presStyleIdx="1" presStyleCnt="5">
        <dgm:presLayoutVars>
          <dgm:chMax val="0"/>
          <dgm:chPref val="0"/>
          <dgm:bulletEnabled val="1"/>
        </dgm:presLayoutVars>
      </dgm:prSet>
      <dgm:spPr/>
    </dgm:pt>
    <dgm:pt modelId="{33119E4A-A8C0-F147-B37E-BE62ED168DB2}" type="pres">
      <dgm:prSet presAssocID="{15C05E0A-22EE-4B93-999E-8810B41B9A2A}" presName="wedge3" presStyleLbl="node1" presStyleIdx="2" presStyleCnt="5"/>
      <dgm:spPr/>
    </dgm:pt>
    <dgm:pt modelId="{A7E8FCE2-DC49-9C43-A33D-7EE8F1AE2320}" type="pres">
      <dgm:prSet presAssocID="{15C05E0A-22EE-4B93-999E-8810B41B9A2A}" presName="dummy3a" presStyleCnt="0"/>
      <dgm:spPr/>
    </dgm:pt>
    <dgm:pt modelId="{33C835C4-7076-9B47-9066-BCB444331C63}" type="pres">
      <dgm:prSet presAssocID="{15C05E0A-22EE-4B93-999E-8810B41B9A2A}" presName="dummy3b" presStyleCnt="0"/>
      <dgm:spPr/>
    </dgm:pt>
    <dgm:pt modelId="{051DE942-9942-104A-AABE-688E86150736}" type="pres">
      <dgm:prSet presAssocID="{15C05E0A-22EE-4B93-999E-8810B41B9A2A}" presName="wedge3Tx" presStyleLbl="node1" presStyleIdx="2" presStyleCnt="5">
        <dgm:presLayoutVars>
          <dgm:chMax val="0"/>
          <dgm:chPref val="0"/>
          <dgm:bulletEnabled val="1"/>
        </dgm:presLayoutVars>
      </dgm:prSet>
      <dgm:spPr/>
    </dgm:pt>
    <dgm:pt modelId="{BD07473D-7568-6D4D-99CD-25621B4AF193}" type="pres">
      <dgm:prSet presAssocID="{15C05E0A-22EE-4B93-999E-8810B41B9A2A}" presName="wedge4" presStyleLbl="node1" presStyleIdx="3" presStyleCnt="5"/>
      <dgm:spPr/>
    </dgm:pt>
    <dgm:pt modelId="{D1CF8E52-390A-B849-8D88-B4775FCD839A}" type="pres">
      <dgm:prSet presAssocID="{15C05E0A-22EE-4B93-999E-8810B41B9A2A}" presName="dummy4a" presStyleCnt="0"/>
      <dgm:spPr/>
    </dgm:pt>
    <dgm:pt modelId="{6D986692-4A8F-1C4C-9DA7-0207A23E51C7}" type="pres">
      <dgm:prSet presAssocID="{15C05E0A-22EE-4B93-999E-8810B41B9A2A}" presName="dummy4b" presStyleCnt="0"/>
      <dgm:spPr/>
    </dgm:pt>
    <dgm:pt modelId="{70853A0E-D615-F948-A234-84529346107F}" type="pres">
      <dgm:prSet presAssocID="{15C05E0A-22EE-4B93-999E-8810B41B9A2A}" presName="wedge4Tx" presStyleLbl="node1" presStyleIdx="3" presStyleCnt="5">
        <dgm:presLayoutVars>
          <dgm:chMax val="0"/>
          <dgm:chPref val="0"/>
          <dgm:bulletEnabled val="1"/>
        </dgm:presLayoutVars>
      </dgm:prSet>
      <dgm:spPr/>
    </dgm:pt>
    <dgm:pt modelId="{90E592FA-D36B-0841-A2AF-73E4CB35E08D}" type="pres">
      <dgm:prSet presAssocID="{15C05E0A-22EE-4B93-999E-8810B41B9A2A}" presName="wedge5" presStyleLbl="node1" presStyleIdx="4" presStyleCnt="5"/>
      <dgm:spPr/>
    </dgm:pt>
    <dgm:pt modelId="{94BB5EE8-4A0A-B147-9A06-FEC46A875E1F}" type="pres">
      <dgm:prSet presAssocID="{15C05E0A-22EE-4B93-999E-8810B41B9A2A}" presName="dummy5a" presStyleCnt="0"/>
      <dgm:spPr/>
    </dgm:pt>
    <dgm:pt modelId="{CBEFB025-75A5-B847-9025-68B8D8455E7E}" type="pres">
      <dgm:prSet presAssocID="{15C05E0A-22EE-4B93-999E-8810B41B9A2A}" presName="dummy5b" presStyleCnt="0"/>
      <dgm:spPr/>
    </dgm:pt>
    <dgm:pt modelId="{CE041387-817F-6544-B88C-2C5669F1E852}" type="pres">
      <dgm:prSet presAssocID="{15C05E0A-22EE-4B93-999E-8810B41B9A2A}" presName="wedge5Tx" presStyleLbl="node1" presStyleIdx="4" presStyleCnt="5">
        <dgm:presLayoutVars>
          <dgm:chMax val="0"/>
          <dgm:chPref val="0"/>
          <dgm:bulletEnabled val="1"/>
        </dgm:presLayoutVars>
      </dgm:prSet>
      <dgm:spPr/>
    </dgm:pt>
    <dgm:pt modelId="{DBFD9459-18D2-994B-AB7A-DBB4A26884E1}" type="pres">
      <dgm:prSet presAssocID="{7779F6E6-0FB3-4813-9EB0-0A277DA50BEE}" presName="arrowWedge1" presStyleLbl="fgSibTrans2D1" presStyleIdx="0" presStyleCnt="5"/>
      <dgm:spPr/>
    </dgm:pt>
    <dgm:pt modelId="{02A25E52-0C08-4748-BCF2-75CF3E7E77ED}" type="pres">
      <dgm:prSet presAssocID="{0B5B14B8-088B-423D-AAA7-B346DD6C0C5C}" presName="arrowWedge2" presStyleLbl="fgSibTrans2D1" presStyleIdx="1" presStyleCnt="5"/>
      <dgm:spPr/>
    </dgm:pt>
    <dgm:pt modelId="{791DD144-E20E-A743-9C40-1525CAAD7EF6}" type="pres">
      <dgm:prSet presAssocID="{16AEE99A-9A6C-4C8C-BF26-362A06544D83}" presName="arrowWedge3" presStyleLbl="fgSibTrans2D1" presStyleIdx="2" presStyleCnt="5"/>
      <dgm:spPr/>
    </dgm:pt>
    <dgm:pt modelId="{26A9F96C-E42D-0E45-A63C-ACD4BC073B41}" type="pres">
      <dgm:prSet presAssocID="{A9CA2F04-1FBD-4E7B-8880-392602377174}" presName="arrowWedge4" presStyleLbl="fgSibTrans2D1" presStyleIdx="3" presStyleCnt="5"/>
      <dgm:spPr/>
    </dgm:pt>
    <dgm:pt modelId="{A3BCCC1D-5A78-7548-8CBE-F82622B7B87F}" type="pres">
      <dgm:prSet presAssocID="{BD2B39AF-6DB3-4FA0-940C-5141FEAE422C}" presName="arrowWedge5" presStyleLbl="fgSibTrans2D1" presStyleIdx="4" presStyleCnt="5"/>
      <dgm:spPr/>
    </dgm:pt>
  </dgm:ptLst>
  <dgm:cxnLst>
    <dgm:cxn modelId="{BD5B3108-EE7A-FD4C-911C-89234E179545}" type="presOf" srcId="{DF7E7B39-8CD1-4359-82F4-7AD891AA2D95}" destId="{051DE942-9942-104A-AABE-688E86150736}" srcOrd="1" destOrd="0" presId="urn:microsoft.com/office/officeart/2005/8/layout/cycle8"/>
    <dgm:cxn modelId="{D7438F15-B158-FD46-BD6B-B5124B8CE504}" type="presOf" srcId="{39350D9B-3206-413F-AC89-62AFA40DA178}" destId="{70853A0E-D615-F948-A234-84529346107F}" srcOrd="1" destOrd="0" presId="urn:microsoft.com/office/officeart/2005/8/layout/cycle8"/>
    <dgm:cxn modelId="{0780AF1A-FCB6-3F4A-A098-FBC5D76F5484}" type="presOf" srcId="{CB94156F-EE04-40DA-BF02-7487005C5E5A}" destId="{8466424C-C4BF-104B-B384-5F2CC89D8BB0}" srcOrd="1" destOrd="0" presId="urn:microsoft.com/office/officeart/2005/8/layout/cycle8"/>
    <dgm:cxn modelId="{E2DEE22F-4D8A-4E79-A759-8DF1E44506B9}" srcId="{15C05E0A-22EE-4B93-999E-8810B41B9A2A}" destId="{D53A1013-3285-443D-88F4-4FADEC40C44B}" srcOrd="1" destOrd="0" parTransId="{F8719C2F-876F-45F8-912C-61787336A847}" sibTransId="{0B5B14B8-088B-423D-AAA7-B346DD6C0C5C}"/>
    <dgm:cxn modelId="{15977E37-0C71-7541-B98F-88D53DD850AF}" type="presOf" srcId="{D53A1013-3285-443D-88F4-4FADEC40C44B}" destId="{A861C79D-C509-3942-8BAF-717E9E49A4F8}" srcOrd="1" destOrd="0" presId="urn:microsoft.com/office/officeart/2005/8/layout/cycle8"/>
    <dgm:cxn modelId="{AC64A55C-80A8-4053-B42C-61711216715E}" srcId="{15C05E0A-22EE-4B93-999E-8810B41B9A2A}" destId="{39350D9B-3206-413F-AC89-62AFA40DA178}" srcOrd="3" destOrd="0" parTransId="{54BEF082-119F-42B3-B3CE-9C9C3DCB0B82}" sibTransId="{A9CA2F04-1FBD-4E7B-8880-392602377174}"/>
    <dgm:cxn modelId="{B668DF56-6400-4709-B1DB-43F802F23D35}" srcId="{15C05E0A-22EE-4B93-999E-8810B41B9A2A}" destId="{0353B767-5B86-48E3-9B08-9D8CFBB5ECB8}" srcOrd="4" destOrd="0" parTransId="{047285C7-BA1E-408F-B256-EC6E148FC14E}" sibTransId="{BD2B39AF-6DB3-4FA0-940C-5141FEAE422C}"/>
    <dgm:cxn modelId="{1BBA475A-6E16-EE48-9EDA-1A121D93451D}" type="presOf" srcId="{39350D9B-3206-413F-AC89-62AFA40DA178}" destId="{BD07473D-7568-6D4D-99CD-25621B4AF193}" srcOrd="0" destOrd="0" presId="urn:microsoft.com/office/officeart/2005/8/layout/cycle8"/>
    <dgm:cxn modelId="{9D89D77A-33FF-446A-8220-CC27A3C5F907}" srcId="{15C05E0A-22EE-4B93-999E-8810B41B9A2A}" destId="{DF7E7B39-8CD1-4359-82F4-7AD891AA2D95}" srcOrd="2" destOrd="0" parTransId="{E82477DC-4504-405F-AF46-E6A7D39050A9}" sibTransId="{16AEE99A-9A6C-4C8C-BF26-362A06544D83}"/>
    <dgm:cxn modelId="{CAC68DA3-D629-544C-9150-84BEFDEB2A21}" type="presOf" srcId="{15C05E0A-22EE-4B93-999E-8810B41B9A2A}" destId="{D32A6646-DF17-3048-AC75-4B235989DDF2}" srcOrd="0" destOrd="0" presId="urn:microsoft.com/office/officeart/2005/8/layout/cycle8"/>
    <dgm:cxn modelId="{6D8AA2A4-08E1-4174-B5DD-CE78D120EAB2}" srcId="{15C05E0A-22EE-4B93-999E-8810B41B9A2A}" destId="{CB94156F-EE04-40DA-BF02-7487005C5E5A}" srcOrd="0" destOrd="0" parTransId="{1E7F5280-D54C-4EB8-894F-0A5EC568FB11}" sibTransId="{7779F6E6-0FB3-4813-9EB0-0A277DA50BEE}"/>
    <dgm:cxn modelId="{C4186CB0-0B03-0D45-A1D1-73DD757C6D25}" type="presOf" srcId="{DF7E7B39-8CD1-4359-82F4-7AD891AA2D95}" destId="{33119E4A-A8C0-F147-B37E-BE62ED168DB2}" srcOrd="0" destOrd="0" presId="urn:microsoft.com/office/officeart/2005/8/layout/cycle8"/>
    <dgm:cxn modelId="{AFD961D7-D708-C544-8E78-42FE5D2F1192}" type="presOf" srcId="{0353B767-5B86-48E3-9B08-9D8CFBB5ECB8}" destId="{CE041387-817F-6544-B88C-2C5669F1E852}" srcOrd="1" destOrd="0" presId="urn:microsoft.com/office/officeart/2005/8/layout/cycle8"/>
    <dgm:cxn modelId="{0738FBD7-64A2-E741-A754-A08A9CC8C6AE}" type="presOf" srcId="{0353B767-5B86-48E3-9B08-9D8CFBB5ECB8}" destId="{90E592FA-D36B-0841-A2AF-73E4CB35E08D}" srcOrd="0" destOrd="0" presId="urn:microsoft.com/office/officeart/2005/8/layout/cycle8"/>
    <dgm:cxn modelId="{2AC376D8-06CC-B443-B55F-C0907AA0E25D}" type="presOf" srcId="{CB94156F-EE04-40DA-BF02-7487005C5E5A}" destId="{44F9CF85-4194-BC48-81FC-7437C1EE710B}" srcOrd="0" destOrd="0" presId="urn:microsoft.com/office/officeart/2005/8/layout/cycle8"/>
    <dgm:cxn modelId="{D1008EDC-59BA-8A45-ADCD-3B1FAAEF311E}" type="presOf" srcId="{D53A1013-3285-443D-88F4-4FADEC40C44B}" destId="{315EE834-0C73-E240-9D60-602A2274896C}" srcOrd="0" destOrd="0" presId="urn:microsoft.com/office/officeart/2005/8/layout/cycle8"/>
    <dgm:cxn modelId="{B8720ABA-BB87-4846-B8B7-9FA203B2FFD4}" type="presParOf" srcId="{D32A6646-DF17-3048-AC75-4B235989DDF2}" destId="{44F9CF85-4194-BC48-81FC-7437C1EE710B}" srcOrd="0" destOrd="0" presId="urn:microsoft.com/office/officeart/2005/8/layout/cycle8"/>
    <dgm:cxn modelId="{3CED37CA-06A9-A94F-9379-3BCAC35C419F}" type="presParOf" srcId="{D32A6646-DF17-3048-AC75-4B235989DDF2}" destId="{E3374B56-2747-264C-A5ED-CCFB03B149BE}" srcOrd="1" destOrd="0" presId="urn:microsoft.com/office/officeart/2005/8/layout/cycle8"/>
    <dgm:cxn modelId="{0F4523DC-F8B9-9248-9A2A-D0297AB507A9}" type="presParOf" srcId="{D32A6646-DF17-3048-AC75-4B235989DDF2}" destId="{126530D9-94B5-3E4F-8B44-C8AE9C64AE02}" srcOrd="2" destOrd="0" presId="urn:microsoft.com/office/officeart/2005/8/layout/cycle8"/>
    <dgm:cxn modelId="{8FBBCE4F-729D-C84C-A526-6D5F6E3728AC}" type="presParOf" srcId="{D32A6646-DF17-3048-AC75-4B235989DDF2}" destId="{8466424C-C4BF-104B-B384-5F2CC89D8BB0}" srcOrd="3" destOrd="0" presId="urn:microsoft.com/office/officeart/2005/8/layout/cycle8"/>
    <dgm:cxn modelId="{E91D9E4B-3840-4645-8963-9B1176942407}" type="presParOf" srcId="{D32A6646-DF17-3048-AC75-4B235989DDF2}" destId="{315EE834-0C73-E240-9D60-602A2274896C}" srcOrd="4" destOrd="0" presId="urn:microsoft.com/office/officeart/2005/8/layout/cycle8"/>
    <dgm:cxn modelId="{C42C1C8C-29FF-0442-8BDB-1026A1A2DE50}" type="presParOf" srcId="{D32A6646-DF17-3048-AC75-4B235989DDF2}" destId="{7E1CD036-D2B0-8941-BFAB-7990DAA2184A}" srcOrd="5" destOrd="0" presId="urn:microsoft.com/office/officeart/2005/8/layout/cycle8"/>
    <dgm:cxn modelId="{CAA324C7-C114-1A46-A1CF-AA64C1B42D40}" type="presParOf" srcId="{D32A6646-DF17-3048-AC75-4B235989DDF2}" destId="{21C09E39-E2C8-8343-A389-282DDE22C30D}" srcOrd="6" destOrd="0" presId="urn:microsoft.com/office/officeart/2005/8/layout/cycle8"/>
    <dgm:cxn modelId="{57A12F28-9861-4F4A-9C98-AD57836C7F97}" type="presParOf" srcId="{D32A6646-DF17-3048-AC75-4B235989DDF2}" destId="{A861C79D-C509-3942-8BAF-717E9E49A4F8}" srcOrd="7" destOrd="0" presId="urn:microsoft.com/office/officeart/2005/8/layout/cycle8"/>
    <dgm:cxn modelId="{395E90DD-0E57-3A42-923F-4E8969AB8DBC}" type="presParOf" srcId="{D32A6646-DF17-3048-AC75-4B235989DDF2}" destId="{33119E4A-A8C0-F147-B37E-BE62ED168DB2}" srcOrd="8" destOrd="0" presId="urn:microsoft.com/office/officeart/2005/8/layout/cycle8"/>
    <dgm:cxn modelId="{A5341448-C9C7-D247-BD5C-AA96F0AA4BE8}" type="presParOf" srcId="{D32A6646-DF17-3048-AC75-4B235989DDF2}" destId="{A7E8FCE2-DC49-9C43-A33D-7EE8F1AE2320}" srcOrd="9" destOrd="0" presId="urn:microsoft.com/office/officeart/2005/8/layout/cycle8"/>
    <dgm:cxn modelId="{C35810B5-F0FE-AE40-B5B6-7F548FC8CAD3}" type="presParOf" srcId="{D32A6646-DF17-3048-AC75-4B235989DDF2}" destId="{33C835C4-7076-9B47-9066-BCB444331C63}" srcOrd="10" destOrd="0" presId="urn:microsoft.com/office/officeart/2005/8/layout/cycle8"/>
    <dgm:cxn modelId="{62AF37D0-5CFE-F848-A9A6-2CAB138CF5C9}" type="presParOf" srcId="{D32A6646-DF17-3048-AC75-4B235989DDF2}" destId="{051DE942-9942-104A-AABE-688E86150736}" srcOrd="11" destOrd="0" presId="urn:microsoft.com/office/officeart/2005/8/layout/cycle8"/>
    <dgm:cxn modelId="{AFAA8333-8E6E-F84B-ABBE-C2E5D7C8C20A}" type="presParOf" srcId="{D32A6646-DF17-3048-AC75-4B235989DDF2}" destId="{BD07473D-7568-6D4D-99CD-25621B4AF193}" srcOrd="12" destOrd="0" presId="urn:microsoft.com/office/officeart/2005/8/layout/cycle8"/>
    <dgm:cxn modelId="{41002F06-891A-264E-9B92-94EA367708E4}" type="presParOf" srcId="{D32A6646-DF17-3048-AC75-4B235989DDF2}" destId="{D1CF8E52-390A-B849-8D88-B4775FCD839A}" srcOrd="13" destOrd="0" presId="urn:microsoft.com/office/officeart/2005/8/layout/cycle8"/>
    <dgm:cxn modelId="{BABB965F-E9D9-884A-8944-06C5387C90A5}" type="presParOf" srcId="{D32A6646-DF17-3048-AC75-4B235989DDF2}" destId="{6D986692-4A8F-1C4C-9DA7-0207A23E51C7}" srcOrd="14" destOrd="0" presId="urn:microsoft.com/office/officeart/2005/8/layout/cycle8"/>
    <dgm:cxn modelId="{B0F27398-47E5-0648-B6B8-9B6BD081773C}" type="presParOf" srcId="{D32A6646-DF17-3048-AC75-4B235989DDF2}" destId="{70853A0E-D615-F948-A234-84529346107F}" srcOrd="15" destOrd="0" presId="urn:microsoft.com/office/officeart/2005/8/layout/cycle8"/>
    <dgm:cxn modelId="{634D318C-9989-8C42-8571-62F53965BEB4}" type="presParOf" srcId="{D32A6646-DF17-3048-AC75-4B235989DDF2}" destId="{90E592FA-D36B-0841-A2AF-73E4CB35E08D}" srcOrd="16" destOrd="0" presId="urn:microsoft.com/office/officeart/2005/8/layout/cycle8"/>
    <dgm:cxn modelId="{9E48DFEE-A934-1C4F-8041-0B142B5BE83A}" type="presParOf" srcId="{D32A6646-DF17-3048-AC75-4B235989DDF2}" destId="{94BB5EE8-4A0A-B147-9A06-FEC46A875E1F}" srcOrd="17" destOrd="0" presId="urn:microsoft.com/office/officeart/2005/8/layout/cycle8"/>
    <dgm:cxn modelId="{3665E461-DB7F-AB40-9C81-2B1195D2E23A}" type="presParOf" srcId="{D32A6646-DF17-3048-AC75-4B235989DDF2}" destId="{CBEFB025-75A5-B847-9025-68B8D8455E7E}" srcOrd="18" destOrd="0" presId="urn:microsoft.com/office/officeart/2005/8/layout/cycle8"/>
    <dgm:cxn modelId="{AE2BB1A7-FCFB-0944-8414-FCC5E1E11623}" type="presParOf" srcId="{D32A6646-DF17-3048-AC75-4B235989DDF2}" destId="{CE041387-817F-6544-B88C-2C5669F1E852}" srcOrd="19" destOrd="0" presId="urn:microsoft.com/office/officeart/2005/8/layout/cycle8"/>
    <dgm:cxn modelId="{6DADA716-367D-A245-A2CA-B88D4308187B}" type="presParOf" srcId="{D32A6646-DF17-3048-AC75-4B235989DDF2}" destId="{DBFD9459-18D2-994B-AB7A-DBB4A26884E1}" srcOrd="20" destOrd="0" presId="urn:microsoft.com/office/officeart/2005/8/layout/cycle8"/>
    <dgm:cxn modelId="{89DDE5EF-4014-9247-B191-50A086207816}" type="presParOf" srcId="{D32A6646-DF17-3048-AC75-4B235989DDF2}" destId="{02A25E52-0C08-4748-BCF2-75CF3E7E77ED}" srcOrd="21" destOrd="0" presId="urn:microsoft.com/office/officeart/2005/8/layout/cycle8"/>
    <dgm:cxn modelId="{570D5CD3-856A-3B4C-998D-494C6163AFC4}" type="presParOf" srcId="{D32A6646-DF17-3048-AC75-4B235989DDF2}" destId="{791DD144-E20E-A743-9C40-1525CAAD7EF6}" srcOrd="22" destOrd="0" presId="urn:microsoft.com/office/officeart/2005/8/layout/cycle8"/>
    <dgm:cxn modelId="{000EE580-8ED7-9847-90E0-BABDDD536E5E}" type="presParOf" srcId="{D32A6646-DF17-3048-AC75-4B235989DDF2}" destId="{26A9F96C-E42D-0E45-A63C-ACD4BC073B41}" srcOrd="23" destOrd="0" presId="urn:microsoft.com/office/officeart/2005/8/layout/cycle8"/>
    <dgm:cxn modelId="{3ED77F20-57BC-F142-A46E-91E8B24C5CBF}" type="presParOf" srcId="{D32A6646-DF17-3048-AC75-4B235989DDF2}" destId="{A3BCCC1D-5A78-7548-8CBE-F82622B7B87F}"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2EB814-5177-4791-8684-E41BA6029061}"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0819B66-EB24-421E-97BF-A25792AC51AF}">
      <dgm:prSet/>
      <dgm:spPr/>
      <dgm:t>
        <a:bodyPr/>
        <a:lstStyle/>
        <a:p>
          <a:r>
            <a:rPr lang="en-US"/>
            <a:t>Provide information about content in advance of class meetings (course schedule or syllabus with topics). </a:t>
          </a:r>
        </a:p>
      </dgm:t>
    </dgm:pt>
    <dgm:pt modelId="{67AB3B82-715F-4E94-A53A-792BDF979828}" type="parTrans" cxnId="{0EE3C486-2E12-4ACE-8D58-007358AE53BC}">
      <dgm:prSet/>
      <dgm:spPr/>
      <dgm:t>
        <a:bodyPr/>
        <a:lstStyle/>
        <a:p>
          <a:endParaRPr lang="en-US"/>
        </a:p>
      </dgm:t>
    </dgm:pt>
    <dgm:pt modelId="{8C86E118-8EF3-4C1A-9541-B61394E867FC}" type="sibTrans" cxnId="{0EE3C486-2E12-4ACE-8D58-007358AE53BC}">
      <dgm:prSet/>
      <dgm:spPr/>
      <dgm:t>
        <a:bodyPr/>
        <a:lstStyle/>
        <a:p>
          <a:endParaRPr lang="en-US"/>
        </a:p>
      </dgm:t>
    </dgm:pt>
    <dgm:pt modelId="{5A1F22B7-7AE1-45B3-A4AC-48E8BB088EDB}">
      <dgm:prSet/>
      <dgm:spPr/>
      <dgm:t>
        <a:bodyPr/>
        <a:lstStyle/>
        <a:p>
          <a:r>
            <a:rPr lang="en-US"/>
            <a:t>Use content descriptions and warnings for readings that are potentially triggering. </a:t>
          </a:r>
        </a:p>
      </dgm:t>
    </dgm:pt>
    <dgm:pt modelId="{9A7ED5A0-5A57-4399-B8BF-928AC2EE25C1}" type="parTrans" cxnId="{EBDD4075-BEA6-484F-B6ED-048B49EEC1B7}">
      <dgm:prSet/>
      <dgm:spPr/>
      <dgm:t>
        <a:bodyPr/>
        <a:lstStyle/>
        <a:p>
          <a:endParaRPr lang="en-US"/>
        </a:p>
      </dgm:t>
    </dgm:pt>
    <dgm:pt modelId="{E4B77146-E272-467E-A093-DA91FCAD3631}" type="sibTrans" cxnId="{EBDD4075-BEA6-484F-B6ED-048B49EEC1B7}">
      <dgm:prSet/>
      <dgm:spPr/>
      <dgm:t>
        <a:bodyPr/>
        <a:lstStyle/>
        <a:p>
          <a:endParaRPr lang="en-US"/>
        </a:p>
      </dgm:t>
    </dgm:pt>
    <dgm:pt modelId="{DF539BA1-0BA8-47C6-A9BD-CE64C9C97A10}">
      <dgm:prSet/>
      <dgm:spPr/>
      <dgm:t>
        <a:bodyPr/>
        <a:lstStyle/>
        <a:p>
          <a:r>
            <a:rPr lang="en-US"/>
            <a:t>State what content and interactive elements will be included at the start of a class session. </a:t>
          </a:r>
        </a:p>
      </dgm:t>
    </dgm:pt>
    <dgm:pt modelId="{710B5CD6-E023-4144-80B6-95CCF7526C0D}" type="parTrans" cxnId="{62ECD6E2-1949-4E05-807E-78906F267777}">
      <dgm:prSet/>
      <dgm:spPr/>
      <dgm:t>
        <a:bodyPr/>
        <a:lstStyle/>
        <a:p>
          <a:endParaRPr lang="en-US"/>
        </a:p>
      </dgm:t>
    </dgm:pt>
    <dgm:pt modelId="{DB9B7ACD-DCCE-40F2-8DEC-04AE71CDD3CC}" type="sibTrans" cxnId="{62ECD6E2-1949-4E05-807E-78906F267777}">
      <dgm:prSet/>
      <dgm:spPr/>
      <dgm:t>
        <a:bodyPr/>
        <a:lstStyle/>
        <a:p>
          <a:endParaRPr lang="en-US"/>
        </a:p>
      </dgm:t>
    </dgm:pt>
    <dgm:pt modelId="{F9DD35E4-2878-4903-9D09-13B226AE7AB7}">
      <dgm:prSet/>
      <dgm:spPr/>
      <dgm:t>
        <a:bodyPr/>
        <a:lstStyle/>
        <a:p>
          <a:r>
            <a:rPr lang="en-US"/>
            <a:t>Use a routine or consistent structure for how classes are facilitated. </a:t>
          </a:r>
        </a:p>
      </dgm:t>
    </dgm:pt>
    <dgm:pt modelId="{831E5BAA-B5D4-4183-9EB2-9733D582AE5B}" type="parTrans" cxnId="{B65C2B77-29DA-4AFD-919E-C5F661809CFE}">
      <dgm:prSet/>
      <dgm:spPr/>
      <dgm:t>
        <a:bodyPr/>
        <a:lstStyle/>
        <a:p>
          <a:endParaRPr lang="en-US"/>
        </a:p>
      </dgm:t>
    </dgm:pt>
    <dgm:pt modelId="{83B29795-980B-4C8A-B5F1-0D384186539F}" type="sibTrans" cxnId="{B65C2B77-29DA-4AFD-919E-C5F661809CFE}">
      <dgm:prSet/>
      <dgm:spPr/>
      <dgm:t>
        <a:bodyPr/>
        <a:lstStyle/>
        <a:p>
          <a:endParaRPr lang="en-US"/>
        </a:p>
      </dgm:t>
    </dgm:pt>
    <dgm:pt modelId="{8CE715EC-CC71-4C24-8587-2E37265FACAB}">
      <dgm:prSet/>
      <dgm:spPr/>
      <dgm:t>
        <a:bodyPr/>
        <a:lstStyle/>
        <a:p>
          <a:r>
            <a:rPr lang="en-US"/>
            <a:t>If introducing a new facilitation or participation structure, give detailed instructions, expectations, and an example of how the structure will work. </a:t>
          </a:r>
        </a:p>
      </dgm:t>
    </dgm:pt>
    <dgm:pt modelId="{AE9113AE-B187-4BAE-AE35-0BC6A6A9EDED}" type="parTrans" cxnId="{B0367808-E7DF-493C-BD89-868DA503F3B4}">
      <dgm:prSet/>
      <dgm:spPr/>
      <dgm:t>
        <a:bodyPr/>
        <a:lstStyle/>
        <a:p>
          <a:endParaRPr lang="en-US"/>
        </a:p>
      </dgm:t>
    </dgm:pt>
    <dgm:pt modelId="{6A8B0CB1-697A-4766-8230-B701551D0BE5}" type="sibTrans" cxnId="{B0367808-E7DF-493C-BD89-868DA503F3B4}">
      <dgm:prSet/>
      <dgm:spPr/>
      <dgm:t>
        <a:bodyPr/>
        <a:lstStyle/>
        <a:p>
          <a:endParaRPr lang="en-US"/>
        </a:p>
      </dgm:t>
    </dgm:pt>
    <dgm:pt modelId="{C340A4B9-71E7-40AE-B436-1ED409EE0357}">
      <dgm:prSet/>
      <dgm:spPr/>
      <dgm:t>
        <a:bodyPr/>
        <a:lstStyle/>
        <a:p>
          <a:r>
            <a:rPr lang="en-US"/>
            <a:t>Use rubrics to clearly state instructor expectations for assignments, participation, etc. </a:t>
          </a:r>
        </a:p>
      </dgm:t>
    </dgm:pt>
    <dgm:pt modelId="{EB92C768-E0FE-4551-A2FA-D407D71D65CF}" type="parTrans" cxnId="{B963D93B-A023-42BE-B9F7-3EFABFC2D729}">
      <dgm:prSet/>
      <dgm:spPr/>
      <dgm:t>
        <a:bodyPr/>
        <a:lstStyle/>
        <a:p>
          <a:endParaRPr lang="en-US"/>
        </a:p>
      </dgm:t>
    </dgm:pt>
    <dgm:pt modelId="{8348E5FC-D038-4141-9E8E-9432B61231CD}" type="sibTrans" cxnId="{B963D93B-A023-42BE-B9F7-3EFABFC2D729}">
      <dgm:prSet/>
      <dgm:spPr/>
      <dgm:t>
        <a:bodyPr/>
        <a:lstStyle/>
        <a:p>
          <a:endParaRPr lang="en-US"/>
        </a:p>
      </dgm:t>
    </dgm:pt>
    <dgm:pt modelId="{F8700F27-6890-4E96-8070-1636CB26F3EB}">
      <dgm:prSet/>
      <dgm:spPr/>
      <dgm:t>
        <a:bodyPr/>
        <a:lstStyle/>
        <a:p>
          <a:r>
            <a:rPr lang="en-US"/>
            <a:t>Provide concrete options for how students can “take care of themselves” if they feel triggered by a topic or conversations (mute your video, send me a private chat, take a break, do a breathing exercise, get a drink of water, take a walk outside, etc.). </a:t>
          </a:r>
        </a:p>
      </dgm:t>
    </dgm:pt>
    <dgm:pt modelId="{FF37CB21-5645-45BC-B7ED-29A10D2FFEFF}" type="parTrans" cxnId="{66FD1834-2800-46FB-A03E-19D0533E8E35}">
      <dgm:prSet/>
      <dgm:spPr/>
      <dgm:t>
        <a:bodyPr/>
        <a:lstStyle/>
        <a:p>
          <a:endParaRPr lang="en-US"/>
        </a:p>
      </dgm:t>
    </dgm:pt>
    <dgm:pt modelId="{47860084-02D9-499B-BBF7-F871CA319EF9}" type="sibTrans" cxnId="{66FD1834-2800-46FB-A03E-19D0533E8E35}">
      <dgm:prSet/>
      <dgm:spPr/>
      <dgm:t>
        <a:bodyPr/>
        <a:lstStyle/>
        <a:p>
          <a:endParaRPr lang="en-US"/>
        </a:p>
      </dgm:t>
    </dgm:pt>
    <dgm:pt modelId="{A97003FB-DC5E-4949-993E-AB11695286A8}" type="pres">
      <dgm:prSet presAssocID="{092EB814-5177-4791-8684-E41BA6029061}" presName="linear" presStyleCnt="0">
        <dgm:presLayoutVars>
          <dgm:animLvl val="lvl"/>
          <dgm:resizeHandles val="exact"/>
        </dgm:presLayoutVars>
      </dgm:prSet>
      <dgm:spPr/>
    </dgm:pt>
    <dgm:pt modelId="{BA2B79B5-8DB7-0E41-AFB0-598556014377}" type="pres">
      <dgm:prSet presAssocID="{A0819B66-EB24-421E-97BF-A25792AC51AF}" presName="parentText" presStyleLbl="node1" presStyleIdx="0" presStyleCnt="7">
        <dgm:presLayoutVars>
          <dgm:chMax val="0"/>
          <dgm:bulletEnabled val="1"/>
        </dgm:presLayoutVars>
      </dgm:prSet>
      <dgm:spPr/>
    </dgm:pt>
    <dgm:pt modelId="{74FC0E9C-0FC4-4F46-AEBD-1F6FE0C7912D}" type="pres">
      <dgm:prSet presAssocID="{8C86E118-8EF3-4C1A-9541-B61394E867FC}" presName="spacer" presStyleCnt="0"/>
      <dgm:spPr/>
    </dgm:pt>
    <dgm:pt modelId="{989D7350-AB9D-034E-9C76-D685C68200CA}" type="pres">
      <dgm:prSet presAssocID="{5A1F22B7-7AE1-45B3-A4AC-48E8BB088EDB}" presName="parentText" presStyleLbl="node1" presStyleIdx="1" presStyleCnt="7">
        <dgm:presLayoutVars>
          <dgm:chMax val="0"/>
          <dgm:bulletEnabled val="1"/>
        </dgm:presLayoutVars>
      </dgm:prSet>
      <dgm:spPr/>
    </dgm:pt>
    <dgm:pt modelId="{8F7D4E4C-4307-7742-8760-FB50F3D87A7C}" type="pres">
      <dgm:prSet presAssocID="{E4B77146-E272-467E-A093-DA91FCAD3631}" presName="spacer" presStyleCnt="0"/>
      <dgm:spPr/>
    </dgm:pt>
    <dgm:pt modelId="{1D255C49-9A99-1147-A2E3-340826B39978}" type="pres">
      <dgm:prSet presAssocID="{DF539BA1-0BA8-47C6-A9BD-CE64C9C97A10}" presName="parentText" presStyleLbl="node1" presStyleIdx="2" presStyleCnt="7">
        <dgm:presLayoutVars>
          <dgm:chMax val="0"/>
          <dgm:bulletEnabled val="1"/>
        </dgm:presLayoutVars>
      </dgm:prSet>
      <dgm:spPr/>
    </dgm:pt>
    <dgm:pt modelId="{6C4275CE-5C36-1E48-9F71-55C791059470}" type="pres">
      <dgm:prSet presAssocID="{DB9B7ACD-DCCE-40F2-8DEC-04AE71CDD3CC}" presName="spacer" presStyleCnt="0"/>
      <dgm:spPr/>
    </dgm:pt>
    <dgm:pt modelId="{86CB9ED1-564B-914D-B529-8818B29105D5}" type="pres">
      <dgm:prSet presAssocID="{F9DD35E4-2878-4903-9D09-13B226AE7AB7}" presName="parentText" presStyleLbl="node1" presStyleIdx="3" presStyleCnt="7">
        <dgm:presLayoutVars>
          <dgm:chMax val="0"/>
          <dgm:bulletEnabled val="1"/>
        </dgm:presLayoutVars>
      </dgm:prSet>
      <dgm:spPr/>
    </dgm:pt>
    <dgm:pt modelId="{7E04A5BC-52ED-5243-9D02-39E7F91D77B2}" type="pres">
      <dgm:prSet presAssocID="{83B29795-980B-4C8A-B5F1-0D384186539F}" presName="spacer" presStyleCnt="0"/>
      <dgm:spPr/>
    </dgm:pt>
    <dgm:pt modelId="{1A2576FF-2A86-D347-93D4-69C9149D7694}" type="pres">
      <dgm:prSet presAssocID="{8CE715EC-CC71-4C24-8587-2E37265FACAB}" presName="parentText" presStyleLbl="node1" presStyleIdx="4" presStyleCnt="7">
        <dgm:presLayoutVars>
          <dgm:chMax val="0"/>
          <dgm:bulletEnabled val="1"/>
        </dgm:presLayoutVars>
      </dgm:prSet>
      <dgm:spPr/>
    </dgm:pt>
    <dgm:pt modelId="{E7DDACF1-DE6F-1F4F-B10D-433A70A5DFDB}" type="pres">
      <dgm:prSet presAssocID="{6A8B0CB1-697A-4766-8230-B701551D0BE5}" presName="spacer" presStyleCnt="0"/>
      <dgm:spPr/>
    </dgm:pt>
    <dgm:pt modelId="{4571F399-F6F5-6244-A822-9E1EB811C6BB}" type="pres">
      <dgm:prSet presAssocID="{C340A4B9-71E7-40AE-B436-1ED409EE0357}" presName="parentText" presStyleLbl="node1" presStyleIdx="5" presStyleCnt="7">
        <dgm:presLayoutVars>
          <dgm:chMax val="0"/>
          <dgm:bulletEnabled val="1"/>
        </dgm:presLayoutVars>
      </dgm:prSet>
      <dgm:spPr/>
    </dgm:pt>
    <dgm:pt modelId="{55C6889B-6DAB-E043-A988-14F33BA039E1}" type="pres">
      <dgm:prSet presAssocID="{8348E5FC-D038-4141-9E8E-9432B61231CD}" presName="spacer" presStyleCnt="0"/>
      <dgm:spPr/>
    </dgm:pt>
    <dgm:pt modelId="{F0EB6296-B6F0-244A-A926-4150DE3A8B06}" type="pres">
      <dgm:prSet presAssocID="{F8700F27-6890-4E96-8070-1636CB26F3EB}" presName="parentText" presStyleLbl="node1" presStyleIdx="6" presStyleCnt="7">
        <dgm:presLayoutVars>
          <dgm:chMax val="0"/>
          <dgm:bulletEnabled val="1"/>
        </dgm:presLayoutVars>
      </dgm:prSet>
      <dgm:spPr/>
    </dgm:pt>
  </dgm:ptLst>
  <dgm:cxnLst>
    <dgm:cxn modelId="{E896F503-E058-AD40-A006-E76ABFC2B7E3}" type="presOf" srcId="{F9DD35E4-2878-4903-9D09-13B226AE7AB7}" destId="{86CB9ED1-564B-914D-B529-8818B29105D5}" srcOrd="0" destOrd="0" presId="urn:microsoft.com/office/officeart/2005/8/layout/vList2"/>
    <dgm:cxn modelId="{B0367808-E7DF-493C-BD89-868DA503F3B4}" srcId="{092EB814-5177-4791-8684-E41BA6029061}" destId="{8CE715EC-CC71-4C24-8587-2E37265FACAB}" srcOrd="4" destOrd="0" parTransId="{AE9113AE-B187-4BAE-AE35-0BC6A6A9EDED}" sibTransId="{6A8B0CB1-697A-4766-8230-B701551D0BE5}"/>
    <dgm:cxn modelId="{41369621-C3C2-F142-B555-CE7D1DCDD294}" type="presOf" srcId="{092EB814-5177-4791-8684-E41BA6029061}" destId="{A97003FB-DC5E-4949-993E-AB11695286A8}" srcOrd="0" destOrd="0" presId="urn:microsoft.com/office/officeart/2005/8/layout/vList2"/>
    <dgm:cxn modelId="{66FD1834-2800-46FB-A03E-19D0533E8E35}" srcId="{092EB814-5177-4791-8684-E41BA6029061}" destId="{F8700F27-6890-4E96-8070-1636CB26F3EB}" srcOrd="6" destOrd="0" parTransId="{FF37CB21-5645-45BC-B7ED-29A10D2FFEFF}" sibTransId="{47860084-02D9-499B-BBF7-F871CA319EF9}"/>
    <dgm:cxn modelId="{35F21D34-44FE-7447-9A31-1893DD95F7FF}" type="presOf" srcId="{F8700F27-6890-4E96-8070-1636CB26F3EB}" destId="{F0EB6296-B6F0-244A-A926-4150DE3A8B06}" srcOrd="0" destOrd="0" presId="urn:microsoft.com/office/officeart/2005/8/layout/vList2"/>
    <dgm:cxn modelId="{AF727136-A5A3-A04B-B50F-FE9A152C988A}" type="presOf" srcId="{C340A4B9-71E7-40AE-B436-1ED409EE0357}" destId="{4571F399-F6F5-6244-A822-9E1EB811C6BB}" srcOrd="0" destOrd="0" presId="urn:microsoft.com/office/officeart/2005/8/layout/vList2"/>
    <dgm:cxn modelId="{B963D93B-A023-42BE-B9F7-3EFABFC2D729}" srcId="{092EB814-5177-4791-8684-E41BA6029061}" destId="{C340A4B9-71E7-40AE-B436-1ED409EE0357}" srcOrd="5" destOrd="0" parTransId="{EB92C768-E0FE-4551-A2FA-D407D71D65CF}" sibTransId="{8348E5FC-D038-4141-9E8E-9432B61231CD}"/>
    <dgm:cxn modelId="{EBDD4075-BEA6-484F-B6ED-048B49EEC1B7}" srcId="{092EB814-5177-4791-8684-E41BA6029061}" destId="{5A1F22B7-7AE1-45B3-A4AC-48E8BB088EDB}" srcOrd="1" destOrd="0" parTransId="{9A7ED5A0-5A57-4399-B8BF-928AC2EE25C1}" sibTransId="{E4B77146-E272-467E-A093-DA91FCAD3631}"/>
    <dgm:cxn modelId="{B65C2B77-29DA-4AFD-919E-C5F661809CFE}" srcId="{092EB814-5177-4791-8684-E41BA6029061}" destId="{F9DD35E4-2878-4903-9D09-13B226AE7AB7}" srcOrd="3" destOrd="0" parTransId="{831E5BAA-B5D4-4183-9EB2-9733D582AE5B}" sibTransId="{83B29795-980B-4C8A-B5F1-0D384186539F}"/>
    <dgm:cxn modelId="{9D42EA79-BAB5-E245-BF79-6B821C72360B}" type="presOf" srcId="{A0819B66-EB24-421E-97BF-A25792AC51AF}" destId="{BA2B79B5-8DB7-0E41-AFB0-598556014377}" srcOrd="0" destOrd="0" presId="urn:microsoft.com/office/officeart/2005/8/layout/vList2"/>
    <dgm:cxn modelId="{0EE3C486-2E12-4ACE-8D58-007358AE53BC}" srcId="{092EB814-5177-4791-8684-E41BA6029061}" destId="{A0819B66-EB24-421E-97BF-A25792AC51AF}" srcOrd="0" destOrd="0" parTransId="{67AB3B82-715F-4E94-A53A-792BDF979828}" sibTransId="{8C86E118-8EF3-4C1A-9541-B61394E867FC}"/>
    <dgm:cxn modelId="{05C7F598-C9BC-5047-BA75-5C4A95697C2B}" type="presOf" srcId="{8CE715EC-CC71-4C24-8587-2E37265FACAB}" destId="{1A2576FF-2A86-D347-93D4-69C9149D7694}" srcOrd="0" destOrd="0" presId="urn:microsoft.com/office/officeart/2005/8/layout/vList2"/>
    <dgm:cxn modelId="{B9BB82CC-20F2-D848-AA0B-2C4CFA477D7D}" type="presOf" srcId="{5A1F22B7-7AE1-45B3-A4AC-48E8BB088EDB}" destId="{989D7350-AB9D-034E-9C76-D685C68200CA}" srcOrd="0" destOrd="0" presId="urn:microsoft.com/office/officeart/2005/8/layout/vList2"/>
    <dgm:cxn modelId="{62ECD6E2-1949-4E05-807E-78906F267777}" srcId="{092EB814-5177-4791-8684-E41BA6029061}" destId="{DF539BA1-0BA8-47C6-A9BD-CE64C9C97A10}" srcOrd="2" destOrd="0" parTransId="{710B5CD6-E023-4144-80B6-95CCF7526C0D}" sibTransId="{DB9B7ACD-DCCE-40F2-8DEC-04AE71CDD3CC}"/>
    <dgm:cxn modelId="{0D3088EE-BF8C-6149-ACCF-E824DD045F9C}" type="presOf" srcId="{DF539BA1-0BA8-47C6-A9BD-CE64C9C97A10}" destId="{1D255C49-9A99-1147-A2E3-340826B39978}" srcOrd="0" destOrd="0" presId="urn:microsoft.com/office/officeart/2005/8/layout/vList2"/>
    <dgm:cxn modelId="{F9532ECC-7D30-E042-A940-A15E2ACE12B8}" type="presParOf" srcId="{A97003FB-DC5E-4949-993E-AB11695286A8}" destId="{BA2B79B5-8DB7-0E41-AFB0-598556014377}" srcOrd="0" destOrd="0" presId="urn:microsoft.com/office/officeart/2005/8/layout/vList2"/>
    <dgm:cxn modelId="{384EE923-6F55-3B43-A80E-30C315C03F5F}" type="presParOf" srcId="{A97003FB-DC5E-4949-993E-AB11695286A8}" destId="{74FC0E9C-0FC4-4F46-AEBD-1F6FE0C7912D}" srcOrd="1" destOrd="0" presId="urn:microsoft.com/office/officeart/2005/8/layout/vList2"/>
    <dgm:cxn modelId="{392B4F41-3FE3-1043-B121-385122DE6F22}" type="presParOf" srcId="{A97003FB-DC5E-4949-993E-AB11695286A8}" destId="{989D7350-AB9D-034E-9C76-D685C68200CA}" srcOrd="2" destOrd="0" presId="urn:microsoft.com/office/officeart/2005/8/layout/vList2"/>
    <dgm:cxn modelId="{8CECF684-A834-4C44-8F50-3A13A571C33D}" type="presParOf" srcId="{A97003FB-DC5E-4949-993E-AB11695286A8}" destId="{8F7D4E4C-4307-7742-8760-FB50F3D87A7C}" srcOrd="3" destOrd="0" presId="urn:microsoft.com/office/officeart/2005/8/layout/vList2"/>
    <dgm:cxn modelId="{E5045AF2-4C20-F84B-8480-E37FCE589029}" type="presParOf" srcId="{A97003FB-DC5E-4949-993E-AB11695286A8}" destId="{1D255C49-9A99-1147-A2E3-340826B39978}" srcOrd="4" destOrd="0" presId="urn:microsoft.com/office/officeart/2005/8/layout/vList2"/>
    <dgm:cxn modelId="{BA18B954-900D-FE4C-B92E-FDD1DE3ECACC}" type="presParOf" srcId="{A97003FB-DC5E-4949-993E-AB11695286A8}" destId="{6C4275CE-5C36-1E48-9F71-55C791059470}" srcOrd="5" destOrd="0" presId="urn:microsoft.com/office/officeart/2005/8/layout/vList2"/>
    <dgm:cxn modelId="{860FD115-2F65-E742-B352-5E9811923C51}" type="presParOf" srcId="{A97003FB-DC5E-4949-993E-AB11695286A8}" destId="{86CB9ED1-564B-914D-B529-8818B29105D5}" srcOrd="6" destOrd="0" presId="urn:microsoft.com/office/officeart/2005/8/layout/vList2"/>
    <dgm:cxn modelId="{20838E1A-5099-C649-84E7-F08B66910CCB}" type="presParOf" srcId="{A97003FB-DC5E-4949-993E-AB11695286A8}" destId="{7E04A5BC-52ED-5243-9D02-39E7F91D77B2}" srcOrd="7" destOrd="0" presId="urn:microsoft.com/office/officeart/2005/8/layout/vList2"/>
    <dgm:cxn modelId="{4F0A21B4-35B4-1844-B3E2-F4513753181E}" type="presParOf" srcId="{A97003FB-DC5E-4949-993E-AB11695286A8}" destId="{1A2576FF-2A86-D347-93D4-69C9149D7694}" srcOrd="8" destOrd="0" presId="urn:microsoft.com/office/officeart/2005/8/layout/vList2"/>
    <dgm:cxn modelId="{D4E35869-B446-3840-B237-326C17DCE7F8}" type="presParOf" srcId="{A97003FB-DC5E-4949-993E-AB11695286A8}" destId="{E7DDACF1-DE6F-1F4F-B10D-433A70A5DFDB}" srcOrd="9" destOrd="0" presId="urn:microsoft.com/office/officeart/2005/8/layout/vList2"/>
    <dgm:cxn modelId="{66159BA7-8057-7541-BF3A-4AB8AA2EFFC4}" type="presParOf" srcId="{A97003FB-DC5E-4949-993E-AB11695286A8}" destId="{4571F399-F6F5-6244-A822-9E1EB811C6BB}" srcOrd="10" destOrd="0" presId="urn:microsoft.com/office/officeart/2005/8/layout/vList2"/>
    <dgm:cxn modelId="{0E596718-9C36-9D45-BCC3-CC2941D6B032}" type="presParOf" srcId="{A97003FB-DC5E-4949-993E-AB11695286A8}" destId="{55C6889B-6DAB-E043-A988-14F33BA039E1}" srcOrd="11" destOrd="0" presId="urn:microsoft.com/office/officeart/2005/8/layout/vList2"/>
    <dgm:cxn modelId="{912620F9-A0B4-854E-9820-2B4A79123CDF}" type="presParOf" srcId="{A97003FB-DC5E-4949-993E-AB11695286A8}" destId="{F0EB6296-B6F0-244A-A926-4150DE3A8B06}"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A0152D-268A-4184-A6AD-E7E19C6694E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51037BD-E6DF-42A1-B3F9-C1CCDCD6AAD5}">
      <dgm:prSet/>
      <dgm:spPr/>
      <dgm:t>
        <a:bodyPr/>
        <a:lstStyle/>
        <a:p>
          <a:pPr>
            <a:lnSpc>
              <a:spcPct val="100000"/>
            </a:lnSpc>
          </a:pPr>
          <a:r>
            <a:rPr lang="en-US">
              <a:solidFill>
                <a:srgbClr val="49596E"/>
              </a:solidFill>
            </a:rPr>
            <a:t>Hum in a low tone </a:t>
          </a:r>
        </a:p>
      </dgm:t>
    </dgm:pt>
    <dgm:pt modelId="{3D969343-8BDE-4FBE-80F8-8348D3FCB630}" type="parTrans" cxnId="{07A9B1D5-45F6-40B9-A49A-202A52F31508}">
      <dgm:prSet/>
      <dgm:spPr/>
      <dgm:t>
        <a:bodyPr/>
        <a:lstStyle/>
        <a:p>
          <a:endParaRPr lang="en-US"/>
        </a:p>
      </dgm:t>
    </dgm:pt>
    <dgm:pt modelId="{6981A38A-D21D-4B04-885E-24BFB45EAAD1}" type="sibTrans" cxnId="{07A9B1D5-45F6-40B9-A49A-202A52F31508}">
      <dgm:prSet/>
      <dgm:spPr/>
      <dgm:t>
        <a:bodyPr/>
        <a:lstStyle/>
        <a:p>
          <a:endParaRPr lang="en-US"/>
        </a:p>
      </dgm:t>
    </dgm:pt>
    <dgm:pt modelId="{9C69D37F-626B-4375-968A-F5F3B706B950}">
      <dgm:prSet/>
      <dgm:spPr/>
      <dgm:t>
        <a:bodyPr/>
        <a:lstStyle/>
        <a:p>
          <a:pPr>
            <a:lnSpc>
              <a:spcPct val="100000"/>
            </a:lnSpc>
          </a:pPr>
          <a:r>
            <a:rPr lang="en-US">
              <a:solidFill>
                <a:srgbClr val="49596E"/>
              </a:solidFill>
            </a:rPr>
            <a:t>Buzz like a bee, experimenting with different tones </a:t>
          </a:r>
        </a:p>
      </dgm:t>
    </dgm:pt>
    <dgm:pt modelId="{9E5B4CB4-CE85-46E8-A9F3-8043839EF0BA}" type="parTrans" cxnId="{0244EA62-68F5-4716-8C15-0C6D63612E67}">
      <dgm:prSet/>
      <dgm:spPr/>
      <dgm:t>
        <a:bodyPr/>
        <a:lstStyle/>
        <a:p>
          <a:endParaRPr lang="en-US"/>
        </a:p>
      </dgm:t>
    </dgm:pt>
    <dgm:pt modelId="{905E600B-9444-4AD2-826D-EB4F0E85962D}" type="sibTrans" cxnId="{0244EA62-68F5-4716-8C15-0C6D63612E67}">
      <dgm:prSet/>
      <dgm:spPr/>
      <dgm:t>
        <a:bodyPr/>
        <a:lstStyle/>
        <a:p>
          <a:endParaRPr lang="en-US"/>
        </a:p>
      </dgm:t>
    </dgm:pt>
    <dgm:pt modelId="{894E9EA0-A3A2-4690-B6E5-F91EE2248FA9}">
      <dgm:prSet/>
      <dgm:spPr/>
      <dgm:t>
        <a:bodyPr/>
        <a:lstStyle/>
        <a:p>
          <a:pPr>
            <a:lnSpc>
              <a:spcPct val="100000"/>
            </a:lnSpc>
          </a:pPr>
          <a:r>
            <a:rPr lang="en-US">
              <a:solidFill>
                <a:srgbClr val="49596E"/>
              </a:solidFill>
            </a:rPr>
            <a:t>Sing or hum a song </a:t>
          </a:r>
        </a:p>
      </dgm:t>
    </dgm:pt>
    <dgm:pt modelId="{2318B371-EB48-40DB-8DF6-D1F4A7F57FFB}" type="parTrans" cxnId="{E1F0D02C-AA74-4AA6-9187-214DF5BA7ACD}">
      <dgm:prSet/>
      <dgm:spPr/>
      <dgm:t>
        <a:bodyPr/>
        <a:lstStyle/>
        <a:p>
          <a:endParaRPr lang="en-US"/>
        </a:p>
      </dgm:t>
    </dgm:pt>
    <dgm:pt modelId="{A91A0F4A-4031-4984-9562-F8CE22DCD406}" type="sibTrans" cxnId="{E1F0D02C-AA74-4AA6-9187-214DF5BA7ACD}">
      <dgm:prSet/>
      <dgm:spPr/>
      <dgm:t>
        <a:bodyPr/>
        <a:lstStyle/>
        <a:p>
          <a:endParaRPr lang="en-US"/>
        </a:p>
      </dgm:t>
    </dgm:pt>
    <dgm:pt modelId="{401BFDF6-EFDA-4D02-BF09-05D47D9118D9}" type="pres">
      <dgm:prSet presAssocID="{B7A0152D-268A-4184-A6AD-E7E19C6694E7}" presName="root" presStyleCnt="0">
        <dgm:presLayoutVars>
          <dgm:dir/>
          <dgm:resizeHandles val="exact"/>
        </dgm:presLayoutVars>
      </dgm:prSet>
      <dgm:spPr/>
    </dgm:pt>
    <dgm:pt modelId="{077200F1-1843-421A-A3CD-6DBECBB997C9}" type="pres">
      <dgm:prSet presAssocID="{651037BD-E6DF-42A1-B3F9-C1CCDCD6AAD5}" presName="compNode" presStyleCnt="0"/>
      <dgm:spPr/>
    </dgm:pt>
    <dgm:pt modelId="{48F65218-3048-49BD-B2B0-BEDF1D61D836}" type="pres">
      <dgm:prSet presAssocID="{651037BD-E6DF-42A1-B3F9-C1CCDCD6AAD5}" presName="bgRect" presStyleLbl="bgShp" presStyleIdx="0" presStyleCnt="3"/>
      <dgm:spPr/>
    </dgm:pt>
    <dgm:pt modelId="{172F3C86-6411-4C09-BA7B-84FDB029F02B}" type="pres">
      <dgm:prSet presAssocID="{651037BD-E6DF-42A1-B3F9-C1CCDCD6AAD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rt"/>
        </a:ext>
      </dgm:extLst>
    </dgm:pt>
    <dgm:pt modelId="{D8024DAD-0472-4379-A731-DF134A39A907}" type="pres">
      <dgm:prSet presAssocID="{651037BD-E6DF-42A1-B3F9-C1CCDCD6AAD5}" presName="spaceRect" presStyleCnt="0"/>
      <dgm:spPr/>
    </dgm:pt>
    <dgm:pt modelId="{CCAF3B3A-5DE7-4B20-B7EF-DCC08D816D76}" type="pres">
      <dgm:prSet presAssocID="{651037BD-E6DF-42A1-B3F9-C1CCDCD6AAD5}" presName="parTx" presStyleLbl="revTx" presStyleIdx="0" presStyleCnt="3">
        <dgm:presLayoutVars>
          <dgm:chMax val="0"/>
          <dgm:chPref val="0"/>
        </dgm:presLayoutVars>
      </dgm:prSet>
      <dgm:spPr/>
    </dgm:pt>
    <dgm:pt modelId="{49E0957D-CDB3-4074-9883-A0284D9B5C09}" type="pres">
      <dgm:prSet presAssocID="{6981A38A-D21D-4B04-885E-24BFB45EAAD1}" presName="sibTrans" presStyleCnt="0"/>
      <dgm:spPr/>
    </dgm:pt>
    <dgm:pt modelId="{CD508F5B-12A0-4768-98FA-D768A50DAD44}" type="pres">
      <dgm:prSet presAssocID="{9C69D37F-626B-4375-968A-F5F3B706B950}" presName="compNode" presStyleCnt="0"/>
      <dgm:spPr/>
    </dgm:pt>
    <dgm:pt modelId="{3167818F-1DF3-4CEE-8E68-5B02DF3EB18C}" type="pres">
      <dgm:prSet presAssocID="{9C69D37F-626B-4375-968A-F5F3B706B950}" presName="bgRect" presStyleLbl="bgShp" presStyleIdx="1" presStyleCnt="3"/>
      <dgm:spPr/>
    </dgm:pt>
    <dgm:pt modelId="{BF8A2DB4-3182-49A4-8EB0-C9053CBDD492}" type="pres">
      <dgm:prSet presAssocID="{9C69D37F-626B-4375-968A-F5F3B706B95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ee"/>
        </a:ext>
      </dgm:extLst>
    </dgm:pt>
    <dgm:pt modelId="{9F47A738-4E49-4146-A64A-0AD1CCECEE79}" type="pres">
      <dgm:prSet presAssocID="{9C69D37F-626B-4375-968A-F5F3B706B950}" presName="spaceRect" presStyleCnt="0"/>
      <dgm:spPr/>
    </dgm:pt>
    <dgm:pt modelId="{D9D99A08-ACA7-4E24-B654-3B8AC01185A2}" type="pres">
      <dgm:prSet presAssocID="{9C69D37F-626B-4375-968A-F5F3B706B950}" presName="parTx" presStyleLbl="revTx" presStyleIdx="1" presStyleCnt="3">
        <dgm:presLayoutVars>
          <dgm:chMax val="0"/>
          <dgm:chPref val="0"/>
        </dgm:presLayoutVars>
      </dgm:prSet>
      <dgm:spPr/>
    </dgm:pt>
    <dgm:pt modelId="{A4ED8934-758F-4EB9-A2E7-2840036003FC}" type="pres">
      <dgm:prSet presAssocID="{905E600B-9444-4AD2-826D-EB4F0E85962D}" presName="sibTrans" presStyleCnt="0"/>
      <dgm:spPr/>
    </dgm:pt>
    <dgm:pt modelId="{129835C9-33DB-4285-964F-0AFBD2C91849}" type="pres">
      <dgm:prSet presAssocID="{894E9EA0-A3A2-4690-B6E5-F91EE2248FA9}" presName="compNode" presStyleCnt="0"/>
      <dgm:spPr/>
    </dgm:pt>
    <dgm:pt modelId="{71EAAA52-3864-4CE9-97A0-86757A4B7A94}" type="pres">
      <dgm:prSet presAssocID="{894E9EA0-A3A2-4690-B6E5-F91EE2248FA9}" presName="bgRect" presStyleLbl="bgShp" presStyleIdx="2" presStyleCnt="3"/>
      <dgm:spPr/>
    </dgm:pt>
    <dgm:pt modelId="{54B67856-E1A9-4844-AED5-991D316E0CE2}" type="pres">
      <dgm:prSet presAssocID="{894E9EA0-A3A2-4690-B6E5-F91EE2248FA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usic"/>
        </a:ext>
      </dgm:extLst>
    </dgm:pt>
    <dgm:pt modelId="{33F099FB-576E-4D7B-8A42-F5B7047682C6}" type="pres">
      <dgm:prSet presAssocID="{894E9EA0-A3A2-4690-B6E5-F91EE2248FA9}" presName="spaceRect" presStyleCnt="0"/>
      <dgm:spPr/>
    </dgm:pt>
    <dgm:pt modelId="{84DA0F6C-28C5-41C4-8CD2-AC10B7184406}" type="pres">
      <dgm:prSet presAssocID="{894E9EA0-A3A2-4690-B6E5-F91EE2248FA9}" presName="parTx" presStyleLbl="revTx" presStyleIdx="2" presStyleCnt="3">
        <dgm:presLayoutVars>
          <dgm:chMax val="0"/>
          <dgm:chPref val="0"/>
        </dgm:presLayoutVars>
      </dgm:prSet>
      <dgm:spPr/>
    </dgm:pt>
  </dgm:ptLst>
  <dgm:cxnLst>
    <dgm:cxn modelId="{A1BD3D11-0283-4CBB-A2DD-F6D5017FA1B7}" type="presOf" srcId="{651037BD-E6DF-42A1-B3F9-C1CCDCD6AAD5}" destId="{CCAF3B3A-5DE7-4B20-B7EF-DCC08D816D76}" srcOrd="0" destOrd="0" presId="urn:microsoft.com/office/officeart/2018/2/layout/IconVerticalSolidList"/>
    <dgm:cxn modelId="{E1F0D02C-AA74-4AA6-9187-214DF5BA7ACD}" srcId="{B7A0152D-268A-4184-A6AD-E7E19C6694E7}" destId="{894E9EA0-A3A2-4690-B6E5-F91EE2248FA9}" srcOrd="2" destOrd="0" parTransId="{2318B371-EB48-40DB-8DF6-D1F4A7F57FFB}" sibTransId="{A91A0F4A-4031-4984-9562-F8CE22DCD406}"/>
    <dgm:cxn modelId="{0244EA62-68F5-4716-8C15-0C6D63612E67}" srcId="{B7A0152D-268A-4184-A6AD-E7E19C6694E7}" destId="{9C69D37F-626B-4375-968A-F5F3B706B950}" srcOrd="1" destOrd="0" parTransId="{9E5B4CB4-CE85-46E8-A9F3-8043839EF0BA}" sibTransId="{905E600B-9444-4AD2-826D-EB4F0E85962D}"/>
    <dgm:cxn modelId="{963D976A-79AB-4B3B-94DD-E9FDA38C5984}" type="presOf" srcId="{B7A0152D-268A-4184-A6AD-E7E19C6694E7}" destId="{401BFDF6-EFDA-4D02-BF09-05D47D9118D9}" srcOrd="0" destOrd="0" presId="urn:microsoft.com/office/officeart/2018/2/layout/IconVerticalSolidList"/>
    <dgm:cxn modelId="{1D75F89E-C824-442A-9035-3D25A624A30E}" type="presOf" srcId="{9C69D37F-626B-4375-968A-F5F3B706B950}" destId="{D9D99A08-ACA7-4E24-B654-3B8AC01185A2}" srcOrd="0" destOrd="0" presId="urn:microsoft.com/office/officeart/2018/2/layout/IconVerticalSolidList"/>
    <dgm:cxn modelId="{42D439C4-DC01-4006-8859-B14B8055DAA9}" type="presOf" srcId="{894E9EA0-A3A2-4690-B6E5-F91EE2248FA9}" destId="{84DA0F6C-28C5-41C4-8CD2-AC10B7184406}" srcOrd="0" destOrd="0" presId="urn:microsoft.com/office/officeart/2018/2/layout/IconVerticalSolidList"/>
    <dgm:cxn modelId="{07A9B1D5-45F6-40B9-A49A-202A52F31508}" srcId="{B7A0152D-268A-4184-A6AD-E7E19C6694E7}" destId="{651037BD-E6DF-42A1-B3F9-C1CCDCD6AAD5}" srcOrd="0" destOrd="0" parTransId="{3D969343-8BDE-4FBE-80F8-8348D3FCB630}" sibTransId="{6981A38A-D21D-4B04-885E-24BFB45EAAD1}"/>
    <dgm:cxn modelId="{436B8C55-1F2B-4D14-A1A9-E79C63EF8366}" type="presParOf" srcId="{401BFDF6-EFDA-4D02-BF09-05D47D9118D9}" destId="{077200F1-1843-421A-A3CD-6DBECBB997C9}" srcOrd="0" destOrd="0" presId="urn:microsoft.com/office/officeart/2018/2/layout/IconVerticalSolidList"/>
    <dgm:cxn modelId="{DF82BB94-A56E-43C3-89FE-2F6D740EFE5C}" type="presParOf" srcId="{077200F1-1843-421A-A3CD-6DBECBB997C9}" destId="{48F65218-3048-49BD-B2B0-BEDF1D61D836}" srcOrd="0" destOrd="0" presId="urn:microsoft.com/office/officeart/2018/2/layout/IconVerticalSolidList"/>
    <dgm:cxn modelId="{F73FC9EB-6EB4-46D7-B7C9-1B85462F4696}" type="presParOf" srcId="{077200F1-1843-421A-A3CD-6DBECBB997C9}" destId="{172F3C86-6411-4C09-BA7B-84FDB029F02B}" srcOrd="1" destOrd="0" presId="urn:microsoft.com/office/officeart/2018/2/layout/IconVerticalSolidList"/>
    <dgm:cxn modelId="{0EDC757E-7803-4EE7-8EC7-F37CB1E28D34}" type="presParOf" srcId="{077200F1-1843-421A-A3CD-6DBECBB997C9}" destId="{D8024DAD-0472-4379-A731-DF134A39A907}" srcOrd="2" destOrd="0" presId="urn:microsoft.com/office/officeart/2018/2/layout/IconVerticalSolidList"/>
    <dgm:cxn modelId="{E7882A27-67FC-44AD-B247-A7FBBA7668E2}" type="presParOf" srcId="{077200F1-1843-421A-A3CD-6DBECBB997C9}" destId="{CCAF3B3A-5DE7-4B20-B7EF-DCC08D816D76}" srcOrd="3" destOrd="0" presId="urn:microsoft.com/office/officeart/2018/2/layout/IconVerticalSolidList"/>
    <dgm:cxn modelId="{989BF35E-F413-4CA9-9BF0-1974DEE43410}" type="presParOf" srcId="{401BFDF6-EFDA-4D02-BF09-05D47D9118D9}" destId="{49E0957D-CDB3-4074-9883-A0284D9B5C09}" srcOrd="1" destOrd="0" presId="urn:microsoft.com/office/officeart/2018/2/layout/IconVerticalSolidList"/>
    <dgm:cxn modelId="{073EF49B-0EE8-4813-ACFD-9BAD97CB0D79}" type="presParOf" srcId="{401BFDF6-EFDA-4D02-BF09-05D47D9118D9}" destId="{CD508F5B-12A0-4768-98FA-D768A50DAD44}" srcOrd="2" destOrd="0" presId="urn:microsoft.com/office/officeart/2018/2/layout/IconVerticalSolidList"/>
    <dgm:cxn modelId="{2911CD2C-964D-44D3-A267-96AA319A90BE}" type="presParOf" srcId="{CD508F5B-12A0-4768-98FA-D768A50DAD44}" destId="{3167818F-1DF3-4CEE-8E68-5B02DF3EB18C}" srcOrd="0" destOrd="0" presId="urn:microsoft.com/office/officeart/2018/2/layout/IconVerticalSolidList"/>
    <dgm:cxn modelId="{7D9C1CF2-746B-46A1-A30F-79CF3310CFB4}" type="presParOf" srcId="{CD508F5B-12A0-4768-98FA-D768A50DAD44}" destId="{BF8A2DB4-3182-49A4-8EB0-C9053CBDD492}" srcOrd="1" destOrd="0" presId="urn:microsoft.com/office/officeart/2018/2/layout/IconVerticalSolidList"/>
    <dgm:cxn modelId="{3EF00CDC-D67A-47CE-8CE6-0729C2B641BF}" type="presParOf" srcId="{CD508F5B-12A0-4768-98FA-D768A50DAD44}" destId="{9F47A738-4E49-4146-A64A-0AD1CCECEE79}" srcOrd="2" destOrd="0" presId="urn:microsoft.com/office/officeart/2018/2/layout/IconVerticalSolidList"/>
    <dgm:cxn modelId="{986EC717-868E-4C52-AF3A-6FA1D571996C}" type="presParOf" srcId="{CD508F5B-12A0-4768-98FA-D768A50DAD44}" destId="{D9D99A08-ACA7-4E24-B654-3B8AC01185A2}" srcOrd="3" destOrd="0" presId="urn:microsoft.com/office/officeart/2018/2/layout/IconVerticalSolidList"/>
    <dgm:cxn modelId="{ED25C7C9-E771-4223-B3C0-FB15337022D8}" type="presParOf" srcId="{401BFDF6-EFDA-4D02-BF09-05D47D9118D9}" destId="{A4ED8934-758F-4EB9-A2E7-2840036003FC}" srcOrd="3" destOrd="0" presId="urn:microsoft.com/office/officeart/2018/2/layout/IconVerticalSolidList"/>
    <dgm:cxn modelId="{B8A015FA-04C7-417D-A6EF-65179E93C1AE}" type="presParOf" srcId="{401BFDF6-EFDA-4D02-BF09-05D47D9118D9}" destId="{129835C9-33DB-4285-964F-0AFBD2C91849}" srcOrd="4" destOrd="0" presId="urn:microsoft.com/office/officeart/2018/2/layout/IconVerticalSolidList"/>
    <dgm:cxn modelId="{C4540B5F-57E6-4C17-BF1B-C2E81379D012}" type="presParOf" srcId="{129835C9-33DB-4285-964F-0AFBD2C91849}" destId="{71EAAA52-3864-4CE9-97A0-86757A4B7A94}" srcOrd="0" destOrd="0" presId="urn:microsoft.com/office/officeart/2018/2/layout/IconVerticalSolidList"/>
    <dgm:cxn modelId="{8107E01A-C98A-4B3A-9C53-494386851AA1}" type="presParOf" srcId="{129835C9-33DB-4285-964F-0AFBD2C91849}" destId="{54B67856-E1A9-4844-AED5-991D316E0CE2}" srcOrd="1" destOrd="0" presId="urn:microsoft.com/office/officeart/2018/2/layout/IconVerticalSolidList"/>
    <dgm:cxn modelId="{5048616D-59C0-42E3-BDBA-89E3F8B4217D}" type="presParOf" srcId="{129835C9-33DB-4285-964F-0AFBD2C91849}" destId="{33F099FB-576E-4D7B-8A42-F5B7047682C6}" srcOrd="2" destOrd="0" presId="urn:microsoft.com/office/officeart/2018/2/layout/IconVerticalSolidList"/>
    <dgm:cxn modelId="{4DAEC29F-85C7-45AB-BD27-9D1A2F231BCB}" type="presParOf" srcId="{129835C9-33DB-4285-964F-0AFBD2C91849}" destId="{84DA0F6C-28C5-41C4-8CD2-AC10B718440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60F586-1908-F14A-8827-54C200161FB9}" type="doc">
      <dgm:prSet loTypeId="urn:microsoft.com/office/officeart/2005/8/layout/vList3" loCatId="icon" qsTypeId="urn:microsoft.com/office/officeart/2005/8/quickstyle/simple1" qsCatId="simple" csTypeId="urn:microsoft.com/office/officeart/2005/8/colors/accent1_2" csCatId="accent1" phldr="1"/>
      <dgm:spPr/>
      <dgm:t>
        <a:bodyPr/>
        <a:lstStyle/>
        <a:p>
          <a:endParaRPr lang="en-US"/>
        </a:p>
      </dgm:t>
    </dgm:pt>
    <dgm:pt modelId="{6CA71D33-B2AC-3447-9644-8A01DF1A84A7}">
      <dgm:prSet/>
      <dgm:spPr/>
      <dgm:t>
        <a:bodyPr/>
        <a:lstStyle/>
        <a:p>
          <a:pPr algn="ctr"/>
          <a:r>
            <a:rPr lang="en-US"/>
            <a:t>Think about a time when you felt </a:t>
          </a:r>
          <a:br>
            <a:rPr lang="en-US"/>
          </a:br>
          <a:r>
            <a:rPr lang="en-US"/>
            <a:t>loved/happy. Notice what happens in your body </a:t>
          </a:r>
        </a:p>
      </dgm:t>
    </dgm:pt>
    <dgm:pt modelId="{9F607918-7A1D-2D41-91D8-143FF7FC443D}" type="parTrans" cxnId="{9AA51D48-6D25-6E4C-85FA-1E7CCF7FD149}">
      <dgm:prSet/>
      <dgm:spPr/>
      <dgm:t>
        <a:bodyPr/>
        <a:lstStyle/>
        <a:p>
          <a:endParaRPr lang="en-US"/>
        </a:p>
      </dgm:t>
    </dgm:pt>
    <dgm:pt modelId="{12F2B33C-A7F3-4946-AED1-9E38859458DA}" type="sibTrans" cxnId="{9AA51D48-6D25-6E4C-85FA-1E7CCF7FD149}">
      <dgm:prSet/>
      <dgm:spPr/>
      <dgm:t>
        <a:bodyPr/>
        <a:lstStyle/>
        <a:p>
          <a:endParaRPr lang="en-US"/>
        </a:p>
      </dgm:t>
    </dgm:pt>
    <dgm:pt modelId="{319B537B-82F4-C34E-9B9A-C1FE0F56B4D6}">
      <dgm:prSet/>
      <dgm:spPr/>
      <dgm:t>
        <a:bodyPr/>
        <a:lstStyle/>
        <a:p>
          <a:r>
            <a:rPr lang="en-US"/>
            <a:t>Think about a place in nature that you like to be. </a:t>
          </a:r>
          <a:br>
            <a:rPr lang="en-US"/>
          </a:br>
          <a:r>
            <a:rPr lang="en-US"/>
            <a:t>Recall it into mind with your 5 senses.</a:t>
          </a:r>
        </a:p>
      </dgm:t>
    </dgm:pt>
    <dgm:pt modelId="{9606C4DF-0956-3642-A444-E9D0002CB7AC}" type="parTrans" cxnId="{D47B3FB7-3006-8D4D-BEE2-A0AE2951C591}">
      <dgm:prSet/>
      <dgm:spPr/>
      <dgm:t>
        <a:bodyPr/>
        <a:lstStyle/>
        <a:p>
          <a:endParaRPr lang="en-US"/>
        </a:p>
      </dgm:t>
    </dgm:pt>
    <dgm:pt modelId="{BFF43F26-2001-A342-AF35-88F3388341AC}" type="sibTrans" cxnId="{D47B3FB7-3006-8D4D-BEE2-A0AE2951C591}">
      <dgm:prSet/>
      <dgm:spPr/>
      <dgm:t>
        <a:bodyPr/>
        <a:lstStyle/>
        <a:p>
          <a:endParaRPr lang="en-US"/>
        </a:p>
      </dgm:t>
    </dgm:pt>
    <dgm:pt modelId="{706C65FC-40F0-6A4E-B273-BA06B727328A}">
      <dgm:prSet/>
      <dgm:spPr/>
      <dgm:t>
        <a:bodyPr/>
        <a:lstStyle/>
        <a:p>
          <a:r>
            <a:rPr lang="en-US"/>
            <a:t>Move around your space.</a:t>
          </a:r>
        </a:p>
      </dgm:t>
    </dgm:pt>
    <dgm:pt modelId="{38273399-1F01-8249-BD1D-188E595F53B0}" type="parTrans" cxnId="{989B9C06-379B-D144-B426-9D11FB89A9A7}">
      <dgm:prSet/>
      <dgm:spPr/>
      <dgm:t>
        <a:bodyPr/>
        <a:lstStyle/>
        <a:p>
          <a:endParaRPr lang="en-US"/>
        </a:p>
      </dgm:t>
    </dgm:pt>
    <dgm:pt modelId="{9ECE558D-6FA9-694A-AD2F-C544CAC55508}" type="sibTrans" cxnId="{989B9C06-379B-D144-B426-9D11FB89A9A7}">
      <dgm:prSet/>
      <dgm:spPr/>
      <dgm:t>
        <a:bodyPr/>
        <a:lstStyle/>
        <a:p>
          <a:endParaRPr lang="en-US"/>
        </a:p>
      </dgm:t>
    </dgm:pt>
    <dgm:pt modelId="{ADF03B84-6C0E-0546-A03D-3D6297FFCDCC}">
      <dgm:prSet/>
      <dgm:spPr/>
      <dgm:t>
        <a:bodyPr/>
        <a:lstStyle/>
        <a:p>
          <a:r>
            <a:rPr lang="en-US"/>
            <a:t>Tense and relax a part of your body.</a:t>
          </a:r>
        </a:p>
      </dgm:t>
    </dgm:pt>
    <dgm:pt modelId="{F591638D-2AC4-0B4D-83B4-7AA3B310A3AA}" type="parTrans" cxnId="{7E7FB69A-C7EB-104A-904D-1F5429192870}">
      <dgm:prSet/>
      <dgm:spPr/>
      <dgm:t>
        <a:bodyPr/>
        <a:lstStyle/>
        <a:p>
          <a:endParaRPr lang="en-US"/>
        </a:p>
      </dgm:t>
    </dgm:pt>
    <dgm:pt modelId="{88410D48-F4A2-7947-8060-070263AAD0FE}" type="sibTrans" cxnId="{7E7FB69A-C7EB-104A-904D-1F5429192870}">
      <dgm:prSet/>
      <dgm:spPr/>
      <dgm:t>
        <a:bodyPr/>
        <a:lstStyle/>
        <a:p>
          <a:endParaRPr lang="en-US"/>
        </a:p>
      </dgm:t>
    </dgm:pt>
    <dgm:pt modelId="{92581B9B-1D90-4749-B29B-DCD286AAA53A}">
      <dgm:prSet/>
      <dgm:spPr/>
      <dgm:t>
        <a:bodyPr/>
        <a:lstStyle/>
        <a:p>
          <a:r>
            <a:rPr lang="en-US"/>
            <a:t>Stretch your arms, then your legs.</a:t>
          </a:r>
        </a:p>
      </dgm:t>
    </dgm:pt>
    <dgm:pt modelId="{4C48194A-819B-9F44-9AE0-67B33C0A9071}" type="parTrans" cxnId="{1E86F1CE-07E9-F144-89EA-23DFB74EDEFC}">
      <dgm:prSet/>
      <dgm:spPr/>
      <dgm:t>
        <a:bodyPr/>
        <a:lstStyle/>
        <a:p>
          <a:endParaRPr lang="en-US"/>
        </a:p>
      </dgm:t>
    </dgm:pt>
    <dgm:pt modelId="{057722AC-EEA5-DC4A-B271-650E1D6E7A20}" type="sibTrans" cxnId="{1E86F1CE-07E9-F144-89EA-23DFB74EDEFC}">
      <dgm:prSet/>
      <dgm:spPr/>
      <dgm:t>
        <a:bodyPr/>
        <a:lstStyle/>
        <a:p>
          <a:endParaRPr lang="en-US"/>
        </a:p>
      </dgm:t>
    </dgm:pt>
    <dgm:pt modelId="{4F0B5878-38EE-EB48-BF64-1CE62FE2C7FD}" type="pres">
      <dgm:prSet presAssocID="{E360F586-1908-F14A-8827-54C200161FB9}" presName="linearFlow" presStyleCnt="0">
        <dgm:presLayoutVars>
          <dgm:dir/>
          <dgm:resizeHandles val="exact"/>
        </dgm:presLayoutVars>
      </dgm:prSet>
      <dgm:spPr/>
    </dgm:pt>
    <dgm:pt modelId="{9E02CDEA-BEA5-9041-BB59-AF832EFB7F2E}" type="pres">
      <dgm:prSet presAssocID="{6CA71D33-B2AC-3447-9644-8A01DF1A84A7}" presName="composite" presStyleCnt="0"/>
      <dgm:spPr/>
    </dgm:pt>
    <dgm:pt modelId="{15B34538-4BB1-AB4D-BB60-75D79D49B392}" type="pres">
      <dgm:prSet presAssocID="{6CA71D33-B2AC-3447-9644-8A01DF1A84A7}" presName="imgShp" presStyleLbl="fgImgPlace1" presStyleIdx="0" presStyleCnt="5" custLinFactX="-10754" custLinFactNeighborX="-100000" custLinFactNeighborY="-2025"/>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0FBE480F-2AE5-9F4B-ABD6-4C5D21E04670}" type="pres">
      <dgm:prSet presAssocID="{6CA71D33-B2AC-3447-9644-8A01DF1A84A7}" presName="txShp" presStyleLbl="node1" presStyleIdx="0" presStyleCnt="5" custScaleX="150376" custScaleY="159698">
        <dgm:presLayoutVars>
          <dgm:bulletEnabled val="1"/>
        </dgm:presLayoutVars>
      </dgm:prSet>
      <dgm:spPr/>
    </dgm:pt>
    <dgm:pt modelId="{B42107DF-4BE0-314D-BAB0-4569EDEF8ED8}" type="pres">
      <dgm:prSet presAssocID="{12F2B33C-A7F3-4946-AED1-9E38859458DA}" presName="spacing" presStyleCnt="0"/>
      <dgm:spPr/>
    </dgm:pt>
    <dgm:pt modelId="{78EE1AC5-B376-1D4F-AC83-F409F05B27F3}" type="pres">
      <dgm:prSet presAssocID="{319B537B-82F4-C34E-9B9A-C1FE0F56B4D6}" presName="composite" presStyleCnt="0"/>
      <dgm:spPr/>
    </dgm:pt>
    <dgm:pt modelId="{0311A7D4-5E6F-8346-B712-8B19B06E30C2}" type="pres">
      <dgm:prSet presAssocID="{319B537B-82F4-C34E-9B9A-C1FE0F56B4D6}" presName="imgShp" presStyleLbl="fgImgPlace1" presStyleIdx="1" presStyleCnt="5" custLinFactX="-10754" custLinFactNeighborX="-100000" custLinFactNeighborY="-5808"/>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53AAA4ED-DCE6-4842-8F27-228ACB420CEA}" type="pres">
      <dgm:prSet presAssocID="{319B537B-82F4-C34E-9B9A-C1FE0F56B4D6}" presName="txShp" presStyleLbl="node1" presStyleIdx="1" presStyleCnt="5" custScaleX="150376" custScaleY="173996">
        <dgm:presLayoutVars>
          <dgm:bulletEnabled val="1"/>
        </dgm:presLayoutVars>
      </dgm:prSet>
      <dgm:spPr/>
    </dgm:pt>
    <dgm:pt modelId="{12ED163E-A72B-DA41-AA72-34BD5896EF7D}" type="pres">
      <dgm:prSet presAssocID="{BFF43F26-2001-A342-AF35-88F3388341AC}" presName="spacing" presStyleCnt="0"/>
      <dgm:spPr/>
    </dgm:pt>
    <dgm:pt modelId="{417AD7C0-C47C-C647-B4AE-85188E120CA2}" type="pres">
      <dgm:prSet presAssocID="{706C65FC-40F0-6A4E-B273-BA06B727328A}" presName="composite" presStyleCnt="0"/>
      <dgm:spPr/>
    </dgm:pt>
    <dgm:pt modelId="{2C500DFA-7F82-9542-A205-8C3A80D6AF16}" type="pres">
      <dgm:prSet presAssocID="{706C65FC-40F0-6A4E-B273-BA06B727328A}" presName="imgShp" presStyleLbl="fgImgPlace1" presStyleIdx="2" presStyleCnt="5" custLinFactNeighborX="-89565" custLinFactNeighborY="-7841"/>
      <dgm:spPr>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dgm:spPr>
    </dgm:pt>
    <dgm:pt modelId="{16F1B69E-DBEB-1146-9B34-A526150F30B7}" type="pres">
      <dgm:prSet presAssocID="{706C65FC-40F0-6A4E-B273-BA06B727328A}" presName="txShp" presStyleLbl="node1" presStyleIdx="2" presStyleCnt="5" custScaleX="150376" custScaleY="165830">
        <dgm:presLayoutVars>
          <dgm:bulletEnabled val="1"/>
        </dgm:presLayoutVars>
      </dgm:prSet>
      <dgm:spPr/>
    </dgm:pt>
    <dgm:pt modelId="{7239DFCE-5705-D040-9552-A8A35909CA54}" type="pres">
      <dgm:prSet presAssocID="{9ECE558D-6FA9-694A-AD2F-C544CAC55508}" presName="spacing" presStyleCnt="0"/>
      <dgm:spPr/>
    </dgm:pt>
    <dgm:pt modelId="{03FA5C33-9DCD-9E40-9B7A-FAC23EF08FF1}" type="pres">
      <dgm:prSet presAssocID="{ADF03B84-6C0E-0546-A03D-3D6297FFCDCC}" presName="composite" presStyleCnt="0"/>
      <dgm:spPr/>
    </dgm:pt>
    <dgm:pt modelId="{3AA70219-B59D-C945-8648-09F01CC6AE8B}" type="pres">
      <dgm:prSet presAssocID="{ADF03B84-6C0E-0546-A03D-3D6297FFCDCC}" presName="imgShp" presStyleLbl="fgImgPlace1" presStyleIdx="3" presStyleCnt="5" custLinFactNeighborX="-91848" custLinFactNeighborY="-81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Run"/>
        </a:ext>
      </dgm:extLst>
    </dgm:pt>
    <dgm:pt modelId="{E57925E8-B555-F84C-B82A-0C3FEAAF123D}" type="pres">
      <dgm:prSet presAssocID="{ADF03B84-6C0E-0546-A03D-3D6297FFCDCC}" presName="txShp" presStyleLbl="node1" presStyleIdx="3" presStyleCnt="5" custScaleX="150376" custScaleY="147216">
        <dgm:presLayoutVars>
          <dgm:bulletEnabled val="1"/>
        </dgm:presLayoutVars>
      </dgm:prSet>
      <dgm:spPr/>
    </dgm:pt>
    <dgm:pt modelId="{BD46AA68-D547-3940-A162-E54C6142E827}" type="pres">
      <dgm:prSet presAssocID="{88410D48-F4A2-7947-8060-070263AAD0FE}" presName="spacing" presStyleCnt="0"/>
      <dgm:spPr/>
    </dgm:pt>
    <dgm:pt modelId="{94EF14B1-9B2B-894D-9AFB-AB12E76DA3C4}" type="pres">
      <dgm:prSet presAssocID="{92581B9B-1D90-4749-B29B-DCD286AAA53A}" presName="composite" presStyleCnt="0"/>
      <dgm:spPr/>
    </dgm:pt>
    <dgm:pt modelId="{64EBE1F4-0565-C846-8F57-C810A45CD9AA}" type="pres">
      <dgm:prSet presAssocID="{92581B9B-1D90-4749-B29B-DCD286AAA53A}" presName="imgShp" presStyleLbl="fgImgPlace1" presStyleIdx="4" presStyleCnt="5" custLinFactNeighborX="-90707" custLinFactNeighborY="13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Yoga with solid fill"/>
        </a:ext>
      </dgm:extLst>
    </dgm:pt>
    <dgm:pt modelId="{5D5DCAD6-6F22-0544-8B72-FE47752A4E67}" type="pres">
      <dgm:prSet presAssocID="{92581B9B-1D90-4749-B29B-DCD286AAA53A}" presName="txShp" presStyleLbl="node1" presStyleIdx="4" presStyleCnt="5" custScaleX="150376" custScaleY="122945">
        <dgm:presLayoutVars>
          <dgm:bulletEnabled val="1"/>
        </dgm:presLayoutVars>
      </dgm:prSet>
      <dgm:spPr/>
    </dgm:pt>
  </dgm:ptLst>
  <dgm:cxnLst>
    <dgm:cxn modelId="{989B9C06-379B-D144-B426-9D11FB89A9A7}" srcId="{E360F586-1908-F14A-8827-54C200161FB9}" destId="{706C65FC-40F0-6A4E-B273-BA06B727328A}" srcOrd="2" destOrd="0" parTransId="{38273399-1F01-8249-BD1D-188E595F53B0}" sibTransId="{9ECE558D-6FA9-694A-AD2F-C544CAC55508}"/>
    <dgm:cxn modelId="{907BCA12-5DC9-2D4E-838B-F00784C38395}" type="presOf" srcId="{706C65FC-40F0-6A4E-B273-BA06B727328A}" destId="{16F1B69E-DBEB-1146-9B34-A526150F30B7}" srcOrd="0" destOrd="0" presId="urn:microsoft.com/office/officeart/2005/8/layout/vList3"/>
    <dgm:cxn modelId="{14EBD828-A8F7-2B42-8070-F2B46504DE0C}" type="presOf" srcId="{92581B9B-1D90-4749-B29B-DCD286AAA53A}" destId="{5D5DCAD6-6F22-0544-8B72-FE47752A4E67}" srcOrd="0" destOrd="0" presId="urn:microsoft.com/office/officeart/2005/8/layout/vList3"/>
    <dgm:cxn modelId="{C2A3F444-A966-0848-8DA5-79DB17551A12}" type="presOf" srcId="{ADF03B84-6C0E-0546-A03D-3D6297FFCDCC}" destId="{E57925E8-B555-F84C-B82A-0C3FEAAF123D}" srcOrd="0" destOrd="0" presId="urn:microsoft.com/office/officeart/2005/8/layout/vList3"/>
    <dgm:cxn modelId="{9AA51D48-6D25-6E4C-85FA-1E7CCF7FD149}" srcId="{E360F586-1908-F14A-8827-54C200161FB9}" destId="{6CA71D33-B2AC-3447-9644-8A01DF1A84A7}" srcOrd="0" destOrd="0" parTransId="{9F607918-7A1D-2D41-91D8-143FF7FC443D}" sibTransId="{12F2B33C-A7F3-4946-AED1-9E38859458DA}"/>
    <dgm:cxn modelId="{8408DC87-4663-1B40-8830-0BF3A79E41B9}" type="presOf" srcId="{6CA71D33-B2AC-3447-9644-8A01DF1A84A7}" destId="{0FBE480F-2AE5-9F4B-ABD6-4C5D21E04670}" srcOrd="0" destOrd="0" presId="urn:microsoft.com/office/officeart/2005/8/layout/vList3"/>
    <dgm:cxn modelId="{7E7FB69A-C7EB-104A-904D-1F5429192870}" srcId="{E360F586-1908-F14A-8827-54C200161FB9}" destId="{ADF03B84-6C0E-0546-A03D-3D6297FFCDCC}" srcOrd="3" destOrd="0" parTransId="{F591638D-2AC4-0B4D-83B4-7AA3B310A3AA}" sibTransId="{88410D48-F4A2-7947-8060-070263AAD0FE}"/>
    <dgm:cxn modelId="{D47B3FB7-3006-8D4D-BEE2-A0AE2951C591}" srcId="{E360F586-1908-F14A-8827-54C200161FB9}" destId="{319B537B-82F4-C34E-9B9A-C1FE0F56B4D6}" srcOrd="1" destOrd="0" parTransId="{9606C4DF-0956-3642-A444-E9D0002CB7AC}" sibTransId="{BFF43F26-2001-A342-AF35-88F3388341AC}"/>
    <dgm:cxn modelId="{CEEB89BA-3A0C-A44A-A487-8268E838070F}" type="presOf" srcId="{319B537B-82F4-C34E-9B9A-C1FE0F56B4D6}" destId="{53AAA4ED-DCE6-4842-8F27-228ACB420CEA}" srcOrd="0" destOrd="0" presId="urn:microsoft.com/office/officeart/2005/8/layout/vList3"/>
    <dgm:cxn modelId="{3F64F7CB-0124-8D48-9287-7BA890DA1912}" type="presOf" srcId="{E360F586-1908-F14A-8827-54C200161FB9}" destId="{4F0B5878-38EE-EB48-BF64-1CE62FE2C7FD}" srcOrd="0" destOrd="0" presId="urn:microsoft.com/office/officeart/2005/8/layout/vList3"/>
    <dgm:cxn modelId="{1E86F1CE-07E9-F144-89EA-23DFB74EDEFC}" srcId="{E360F586-1908-F14A-8827-54C200161FB9}" destId="{92581B9B-1D90-4749-B29B-DCD286AAA53A}" srcOrd="4" destOrd="0" parTransId="{4C48194A-819B-9F44-9AE0-67B33C0A9071}" sibTransId="{057722AC-EEA5-DC4A-B271-650E1D6E7A20}"/>
    <dgm:cxn modelId="{045E2B49-BE40-884F-BFDB-D1D352A92961}" type="presParOf" srcId="{4F0B5878-38EE-EB48-BF64-1CE62FE2C7FD}" destId="{9E02CDEA-BEA5-9041-BB59-AF832EFB7F2E}" srcOrd="0" destOrd="0" presId="urn:microsoft.com/office/officeart/2005/8/layout/vList3"/>
    <dgm:cxn modelId="{5D004193-2E2C-E542-BD82-BE51573EE371}" type="presParOf" srcId="{9E02CDEA-BEA5-9041-BB59-AF832EFB7F2E}" destId="{15B34538-4BB1-AB4D-BB60-75D79D49B392}" srcOrd="0" destOrd="0" presId="urn:microsoft.com/office/officeart/2005/8/layout/vList3"/>
    <dgm:cxn modelId="{7BE42942-2055-B54B-A1C2-9B491D5DD9F4}" type="presParOf" srcId="{9E02CDEA-BEA5-9041-BB59-AF832EFB7F2E}" destId="{0FBE480F-2AE5-9F4B-ABD6-4C5D21E04670}" srcOrd="1" destOrd="0" presId="urn:microsoft.com/office/officeart/2005/8/layout/vList3"/>
    <dgm:cxn modelId="{FDD938BA-F62F-3041-BC2C-6C9C0ECA7706}" type="presParOf" srcId="{4F0B5878-38EE-EB48-BF64-1CE62FE2C7FD}" destId="{B42107DF-4BE0-314D-BAB0-4569EDEF8ED8}" srcOrd="1" destOrd="0" presId="urn:microsoft.com/office/officeart/2005/8/layout/vList3"/>
    <dgm:cxn modelId="{81D17D2A-06E8-744B-B95B-CF92B7013BDA}" type="presParOf" srcId="{4F0B5878-38EE-EB48-BF64-1CE62FE2C7FD}" destId="{78EE1AC5-B376-1D4F-AC83-F409F05B27F3}" srcOrd="2" destOrd="0" presId="urn:microsoft.com/office/officeart/2005/8/layout/vList3"/>
    <dgm:cxn modelId="{EFE8E092-5810-F144-A348-34E43E80FE29}" type="presParOf" srcId="{78EE1AC5-B376-1D4F-AC83-F409F05B27F3}" destId="{0311A7D4-5E6F-8346-B712-8B19B06E30C2}" srcOrd="0" destOrd="0" presId="urn:microsoft.com/office/officeart/2005/8/layout/vList3"/>
    <dgm:cxn modelId="{47C7315C-29FF-4D4B-AA99-6877A4C5BEA8}" type="presParOf" srcId="{78EE1AC5-B376-1D4F-AC83-F409F05B27F3}" destId="{53AAA4ED-DCE6-4842-8F27-228ACB420CEA}" srcOrd="1" destOrd="0" presId="urn:microsoft.com/office/officeart/2005/8/layout/vList3"/>
    <dgm:cxn modelId="{4FBC8141-AE3E-F843-ADF8-D5189F78D390}" type="presParOf" srcId="{4F0B5878-38EE-EB48-BF64-1CE62FE2C7FD}" destId="{12ED163E-A72B-DA41-AA72-34BD5896EF7D}" srcOrd="3" destOrd="0" presId="urn:microsoft.com/office/officeart/2005/8/layout/vList3"/>
    <dgm:cxn modelId="{65B38F9B-0C5C-374F-8B62-9D3C64448E8C}" type="presParOf" srcId="{4F0B5878-38EE-EB48-BF64-1CE62FE2C7FD}" destId="{417AD7C0-C47C-C647-B4AE-85188E120CA2}" srcOrd="4" destOrd="0" presId="urn:microsoft.com/office/officeart/2005/8/layout/vList3"/>
    <dgm:cxn modelId="{3BB1C511-1DD5-5E48-984D-8976EB457186}" type="presParOf" srcId="{417AD7C0-C47C-C647-B4AE-85188E120CA2}" destId="{2C500DFA-7F82-9542-A205-8C3A80D6AF16}" srcOrd="0" destOrd="0" presId="urn:microsoft.com/office/officeart/2005/8/layout/vList3"/>
    <dgm:cxn modelId="{47D8DE45-1F3B-6743-80CC-0587182FD99D}" type="presParOf" srcId="{417AD7C0-C47C-C647-B4AE-85188E120CA2}" destId="{16F1B69E-DBEB-1146-9B34-A526150F30B7}" srcOrd="1" destOrd="0" presId="urn:microsoft.com/office/officeart/2005/8/layout/vList3"/>
    <dgm:cxn modelId="{E5B190E5-52A1-E949-AF2A-DDF995756D71}" type="presParOf" srcId="{4F0B5878-38EE-EB48-BF64-1CE62FE2C7FD}" destId="{7239DFCE-5705-D040-9552-A8A35909CA54}" srcOrd="5" destOrd="0" presId="urn:microsoft.com/office/officeart/2005/8/layout/vList3"/>
    <dgm:cxn modelId="{A016F065-B157-3642-A4ED-80E297962B99}" type="presParOf" srcId="{4F0B5878-38EE-EB48-BF64-1CE62FE2C7FD}" destId="{03FA5C33-9DCD-9E40-9B7A-FAC23EF08FF1}" srcOrd="6" destOrd="0" presId="urn:microsoft.com/office/officeart/2005/8/layout/vList3"/>
    <dgm:cxn modelId="{885071A5-FD33-F446-9B49-62346EB1E2C5}" type="presParOf" srcId="{03FA5C33-9DCD-9E40-9B7A-FAC23EF08FF1}" destId="{3AA70219-B59D-C945-8648-09F01CC6AE8B}" srcOrd="0" destOrd="0" presId="urn:microsoft.com/office/officeart/2005/8/layout/vList3"/>
    <dgm:cxn modelId="{9AA0DA77-7FE6-8942-BE84-319CD6720EA5}" type="presParOf" srcId="{03FA5C33-9DCD-9E40-9B7A-FAC23EF08FF1}" destId="{E57925E8-B555-F84C-B82A-0C3FEAAF123D}" srcOrd="1" destOrd="0" presId="urn:microsoft.com/office/officeart/2005/8/layout/vList3"/>
    <dgm:cxn modelId="{9B1BAD17-1190-864A-9530-0BC8F9D0B484}" type="presParOf" srcId="{4F0B5878-38EE-EB48-BF64-1CE62FE2C7FD}" destId="{BD46AA68-D547-3940-A162-E54C6142E827}" srcOrd="7" destOrd="0" presId="urn:microsoft.com/office/officeart/2005/8/layout/vList3"/>
    <dgm:cxn modelId="{B0A1422A-653B-2D45-B3AC-82AE86915B48}" type="presParOf" srcId="{4F0B5878-38EE-EB48-BF64-1CE62FE2C7FD}" destId="{94EF14B1-9B2B-894D-9AFB-AB12E76DA3C4}" srcOrd="8" destOrd="0" presId="urn:microsoft.com/office/officeart/2005/8/layout/vList3"/>
    <dgm:cxn modelId="{83DB852F-A2F2-344E-82F7-1EFF2BD923E0}" type="presParOf" srcId="{94EF14B1-9B2B-894D-9AFB-AB12E76DA3C4}" destId="{64EBE1F4-0565-C846-8F57-C810A45CD9AA}" srcOrd="0" destOrd="0" presId="urn:microsoft.com/office/officeart/2005/8/layout/vList3"/>
    <dgm:cxn modelId="{D0A7F586-03B7-344F-A39A-F7FC0421E90B}" type="presParOf" srcId="{94EF14B1-9B2B-894D-9AFB-AB12E76DA3C4}" destId="{5D5DCAD6-6F22-0544-8B72-FE47752A4E6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A07EC52-71B5-4027-996B-F52AE3F426DF}" type="doc">
      <dgm:prSet loTypeId="urn:microsoft.com/office/officeart/2016/7/layout/VerticalHollowActionList" loCatId="List" qsTypeId="urn:microsoft.com/office/officeart/2005/8/quickstyle/simple1" qsCatId="simple" csTypeId="urn:microsoft.com/office/officeart/2005/8/colors/colorful1" csCatId="colorful"/>
      <dgm:spPr/>
      <dgm:t>
        <a:bodyPr/>
        <a:lstStyle/>
        <a:p>
          <a:endParaRPr lang="en-US"/>
        </a:p>
      </dgm:t>
    </dgm:pt>
    <dgm:pt modelId="{4A481889-24F9-431B-8524-5E1C83AB62C4}">
      <dgm:prSet/>
      <dgm:spPr/>
      <dgm:t>
        <a:bodyPr/>
        <a:lstStyle/>
        <a:p>
          <a:r>
            <a:rPr lang="en-US"/>
            <a:t>Make</a:t>
          </a:r>
        </a:p>
      </dgm:t>
    </dgm:pt>
    <dgm:pt modelId="{FE31F3E4-C864-4A59-B449-17502FEB3543}" type="parTrans" cxnId="{90AAD59E-6B03-4EB5-B36B-03FFA42AC3FD}">
      <dgm:prSet/>
      <dgm:spPr/>
      <dgm:t>
        <a:bodyPr/>
        <a:lstStyle/>
        <a:p>
          <a:endParaRPr lang="en-US"/>
        </a:p>
      </dgm:t>
    </dgm:pt>
    <dgm:pt modelId="{8786EA05-3A3A-489D-A29B-18CA9AF81BC8}" type="sibTrans" cxnId="{90AAD59E-6B03-4EB5-B36B-03FFA42AC3FD}">
      <dgm:prSet/>
      <dgm:spPr/>
      <dgm:t>
        <a:bodyPr/>
        <a:lstStyle/>
        <a:p>
          <a:endParaRPr lang="en-US"/>
        </a:p>
      </dgm:t>
    </dgm:pt>
    <dgm:pt modelId="{361ADA99-599A-4A94-9623-93BB3138B803}">
      <dgm:prSet/>
      <dgm:spPr/>
      <dgm:t>
        <a:bodyPr/>
        <a:lstStyle/>
        <a:p>
          <a:r>
            <a:rPr lang="en-US"/>
            <a:t>Make decisions that remove their control </a:t>
          </a:r>
        </a:p>
      </dgm:t>
    </dgm:pt>
    <dgm:pt modelId="{755C54C2-36C5-4D45-8C30-142843DF50FA}" type="parTrans" cxnId="{5A72E5F4-2557-4274-BD94-D1B9E5520481}">
      <dgm:prSet/>
      <dgm:spPr/>
      <dgm:t>
        <a:bodyPr/>
        <a:lstStyle/>
        <a:p>
          <a:endParaRPr lang="en-US"/>
        </a:p>
      </dgm:t>
    </dgm:pt>
    <dgm:pt modelId="{DC299E37-821F-4BF3-A22E-B6347D409CE5}" type="sibTrans" cxnId="{5A72E5F4-2557-4274-BD94-D1B9E5520481}">
      <dgm:prSet/>
      <dgm:spPr/>
      <dgm:t>
        <a:bodyPr/>
        <a:lstStyle/>
        <a:p>
          <a:endParaRPr lang="en-US"/>
        </a:p>
      </dgm:t>
    </dgm:pt>
    <dgm:pt modelId="{B0CC35F7-D0B8-4033-BABF-3E21192C385F}">
      <dgm:prSet/>
      <dgm:spPr/>
      <dgm:t>
        <a:bodyPr/>
        <a:lstStyle/>
        <a:p>
          <a:r>
            <a:rPr lang="en-US"/>
            <a:t>Rush</a:t>
          </a:r>
        </a:p>
      </dgm:t>
    </dgm:pt>
    <dgm:pt modelId="{62170111-957A-491D-9E39-B3D5C8566E46}" type="parTrans" cxnId="{EF3649C1-8804-4DF7-921E-C8308724523D}">
      <dgm:prSet/>
      <dgm:spPr/>
      <dgm:t>
        <a:bodyPr/>
        <a:lstStyle/>
        <a:p>
          <a:endParaRPr lang="en-US"/>
        </a:p>
      </dgm:t>
    </dgm:pt>
    <dgm:pt modelId="{9A57F390-87C3-43ED-A67A-263FCAD6AB54}" type="sibTrans" cxnId="{EF3649C1-8804-4DF7-921E-C8308724523D}">
      <dgm:prSet/>
      <dgm:spPr/>
      <dgm:t>
        <a:bodyPr/>
        <a:lstStyle/>
        <a:p>
          <a:endParaRPr lang="en-US"/>
        </a:p>
      </dgm:t>
    </dgm:pt>
    <dgm:pt modelId="{CAB860B9-020F-4FFC-A68C-E31779B5CE71}">
      <dgm:prSet/>
      <dgm:spPr/>
      <dgm:t>
        <a:bodyPr/>
        <a:lstStyle/>
        <a:p>
          <a:r>
            <a:rPr lang="en-US"/>
            <a:t>Rush to make assessments or give them resources </a:t>
          </a:r>
        </a:p>
      </dgm:t>
    </dgm:pt>
    <dgm:pt modelId="{E75B1F28-7BBA-4AB1-8775-3FC1B8692C29}" type="parTrans" cxnId="{00D3097E-D2BC-415C-B5F6-65FDD3220136}">
      <dgm:prSet/>
      <dgm:spPr/>
      <dgm:t>
        <a:bodyPr/>
        <a:lstStyle/>
        <a:p>
          <a:endParaRPr lang="en-US"/>
        </a:p>
      </dgm:t>
    </dgm:pt>
    <dgm:pt modelId="{FCFA3995-9B64-4365-AF2B-A2644CD63227}" type="sibTrans" cxnId="{00D3097E-D2BC-415C-B5F6-65FDD3220136}">
      <dgm:prSet/>
      <dgm:spPr/>
      <dgm:t>
        <a:bodyPr/>
        <a:lstStyle/>
        <a:p>
          <a:endParaRPr lang="en-US"/>
        </a:p>
      </dgm:t>
    </dgm:pt>
    <dgm:pt modelId="{4AA593E2-963B-46FD-B7BF-56074B05A61A}">
      <dgm:prSet/>
      <dgm:spPr/>
      <dgm:t>
        <a:bodyPr/>
        <a:lstStyle/>
        <a:p>
          <a:r>
            <a:rPr lang="en-US"/>
            <a:t>Use</a:t>
          </a:r>
        </a:p>
      </dgm:t>
    </dgm:pt>
    <dgm:pt modelId="{2BE2BFE3-4925-4A5D-B97D-C9B601505481}" type="parTrans" cxnId="{3B4FFFA3-154B-42EF-9BA2-476E706FF975}">
      <dgm:prSet/>
      <dgm:spPr/>
      <dgm:t>
        <a:bodyPr/>
        <a:lstStyle/>
        <a:p>
          <a:endParaRPr lang="en-US"/>
        </a:p>
      </dgm:t>
    </dgm:pt>
    <dgm:pt modelId="{DE29B296-AADF-4321-9C97-D33DBB4C66BD}" type="sibTrans" cxnId="{3B4FFFA3-154B-42EF-9BA2-476E706FF975}">
      <dgm:prSet/>
      <dgm:spPr/>
      <dgm:t>
        <a:bodyPr/>
        <a:lstStyle/>
        <a:p>
          <a:endParaRPr lang="en-US"/>
        </a:p>
      </dgm:t>
    </dgm:pt>
    <dgm:pt modelId="{36D3176D-3EAD-4F24-B629-4503A3E13063}">
      <dgm:prSet/>
      <dgm:spPr/>
      <dgm:t>
        <a:bodyPr/>
        <a:lstStyle/>
        <a:p>
          <a:r>
            <a:rPr lang="en-US"/>
            <a:t>Use shame or threats </a:t>
          </a:r>
        </a:p>
      </dgm:t>
    </dgm:pt>
    <dgm:pt modelId="{93B11A15-B2A6-4544-8E0F-1ABDEB72841E}" type="parTrans" cxnId="{2D1AADD8-6450-4107-82A1-7F8B712F0E40}">
      <dgm:prSet/>
      <dgm:spPr/>
      <dgm:t>
        <a:bodyPr/>
        <a:lstStyle/>
        <a:p>
          <a:endParaRPr lang="en-US"/>
        </a:p>
      </dgm:t>
    </dgm:pt>
    <dgm:pt modelId="{D551080A-6A12-4E6B-B22B-5239CAD61B30}" type="sibTrans" cxnId="{2D1AADD8-6450-4107-82A1-7F8B712F0E40}">
      <dgm:prSet/>
      <dgm:spPr/>
      <dgm:t>
        <a:bodyPr/>
        <a:lstStyle/>
        <a:p>
          <a:endParaRPr lang="en-US"/>
        </a:p>
      </dgm:t>
    </dgm:pt>
    <dgm:pt modelId="{F2D89CE2-FE21-4FEF-B221-AA1088290BBF}">
      <dgm:prSet/>
      <dgm:spPr/>
      <dgm:t>
        <a:bodyPr/>
        <a:lstStyle/>
        <a:p>
          <a:r>
            <a:rPr lang="en-US"/>
            <a:t>Use</a:t>
          </a:r>
        </a:p>
      </dgm:t>
    </dgm:pt>
    <dgm:pt modelId="{59DE2255-58C1-4554-A52C-F2DA35321FFF}" type="parTrans" cxnId="{F9132C37-24DB-472D-A716-88A20ACE7F67}">
      <dgm:prSet/>
      <dgm:spPr/>
      <dgm:t>
        <a:bodyPr/>
        <a:lstStyle/>
        <a:p>
          <a:endParaRPr lang="en-US"/>
        </a:p>
      </dgm:t>
    </dgm:pt>
    <dgm:pt modelId="{B542DE0B-DDD8-421E-975B-33F667E8320F}" type="sibTrans" cxnId="{F9132C37-24DB-472D-A716-88A20ACE7F67}">
      <dgm:prSet/>
      <dgm:spPr/>
      <dgm:t>
        <a:bodyPr/>
        <a:lstStyle/>
        <a:p>
          <a:endParaRPr lang="en-US"/>
        </a:p>
      </dgm:t>
    </dgm:pt>
    <dgm:pt modelId="{8374FD24-4A94-485A-A814-42EB01328920}">
      <dgm:prSet/>
      <dgm:spPr/>
      <dgm:t>
        <a:bodyPr/>
        <a:lstStyle/>
        <a:p>
          <a:r>
            <a:rPr lang="en-US"/>
            <a:t>Use patronizing statements </a:t>
          </a:r>
        </a:p>
      </dgm:t>
    </dgm:pt>
    <dgm:pt modelId="{61D2DFAC-6113-46B1-84ED-7E97FD1DBC59}" type="parTrans" cxnId="{3379C73F-1D81-45C9-B533-E52D36ACB6C1}">
      <dgm:prSet/>
      <dgm:spPr/>
      <dgm:t>
        <a:bodyPr/>
        <a:lstStyle/>
        <a:p>
          <a:endParaRPr lang="en-US"/>
        </a:p>
      </dgm:t>
    </dgm:pt>
    <dgm:pt modelId="{875A4EDC-F0AF-4489-9EFF-7D68DBA2A2D4}" type="sibTrans" cxnId="{3379C73F-1D81-45C9-B533-E52D36ACB6C1}">
      <dgm:prSet/>
      <dgm:spPr/>
      <dgm:t>
        <a:bodyPr/>
        <a:lstStyle/>
        <a:p>
          <a:endParaRPr lang="en-US"/>
        </a:p>
      </dgm:t>
    </dgm:pt>
    <dgm:pt modelId="{078E6717-74C3-41B2-B2D6-6784917439E6}">
      <dgm:prSet/>
      <dgm:spPr/>
      <dgm:t>
        <a:bodyPr/>
        <a:lstStyle/>
        <a:p>
          <a:r>
            <a:rPr lang="en-US"/>
            <a:t>Touch</a:t>
          </a:r>
        </a:p>
      </dgm:t>
    </dgm:pt>
    <dgm:pt modelId="{727C21AA-F28B-4E7E-AD07-692AE2F8CB5E}" type="parTrans" cxnId="{F6B1A8C1-6942-44D2-B8CB-0FDBEB499E85}">
      <dgm:prSet/>
      <dgm:spPr/>
      <dgm:t>
        <a:bodyPr/>
        <a:lstStyle/>
        <a:p>
          <a:endParaRPr lang="en-US"/>
        </a:p>
      </dgm:t>
    </dgm:pt>
    <dgm:pt modelId="{452416C7-8F59-4E05-8892-434D10DEDA3F}" type="sibTrans" cxnId="{F6B1A8C1-6942-44D2-B8CB-0FDBEB499E85}">
      <dgm:prSet/>
      <dgm:spPr/>
      <dgm:t>
        <a:bodyPr/>
        <a:lstStyle/>
        <a:p>
          <a:endParaRPr lang="en-US"/>
        </a:p>
      </dgm:t>
    </dgm:pt>
    <dgm:pt modelId="{80022166-A884-4C6B-A29C-DC54AB11D0AB}">
      <dgm:prSet/>
      <dgm:spPr/>
      <dgm:t>
        <a:bodyPr/>
        <a:lstStyle/>
        <a:p>
          <a:r>
            <a:rPr lang="en-US"/>
            <a:t>Touch someone </a:t>
          </a:r>
        </a:p>
      </dgm:t>
    </dgm:pt>
    <dgm:pt modelId="{6FAA2BB0-DA45-4533-96F2-2AB265512FFB}" type="parTrans" cxnId="{E7CED1D5-3675-4D20-B417-10D34E0E331F}">
      <dgm:prSet/>
      <dgm:spPr/>
      <dgm:t>
        <a:bodyPr/>
        <a:lstStyle/>
        <a:p>
          <a:endParaRPr lang="en-US"/>
        </a:p>
      </dgm:t>
    </dgm:pt>
    <dgm:pt modelId="{18CDAE0D-1937-47DA-88A7-7981F0986B31}" type="sibTrans" cxnId="{E7CED1D5-3675-4D20-B417-10D34E0E331F}">
      <dgm:prSet/>
      <dgm:spPr/>
      <dgm:t>
        <a:bodyPr/>
        <a:lstStyle/>
        <a:p>
          <a:endParaRPr lang="en-US"/>
        </a:p>
      </dgm:t>
    </dgm:pt>
    <dgm:pt modelId="{1598990A-0777-46C4-A2CD-D2937F1A7BA2}">
      <dgm:prSet/>
      <dgm:spPr/>
      <dgm:t>
        <a:bodyPr/>
        <a:lstStyle/>
        <a:p>
          <a:r>
            <a:rPr lang="en-US"/>
            <a:t>Act</a:t>
          </a:r>
        </a:p>
      </dgm:t>
    </dgm:pt>
    <dgm:pt modelId="{59D9EFBD-DA20-406C-ABD5-C2E70CC6B4D8}" type="parTrans" cxnId="{B677E404-0E75-4FF8-85A4-00548BD7FDE9}">
      <dgm:prSet/>
      <dgm:spPr/>
      <dgm:t>
        <a:bodyPr/>
        <a:lstStyle/>
        <a:p>
          <a:endParaRPr lang="en-US"/>
        </a:p>
      </dgm:t>
    </dgm:pt>
    <dgm:pt modelId="{12DE4F2E-96BD-4F4C-BE7F-122DADF37AC6}" type="sibTrans" cxnId="{B677E404-0E75-4FF8-85A4-00548BD7FDE9}">
      <dgm:prSet/>
      <dgm:spPr/>
      <dgm:t>
        <a:bodyPr/>
        <a:lstStyle/>
        <a:p>
          <a:endParaRPr lang="en-US"/>
        </a:p>
      </dgm:t>
    </dgm:pt>
    <dgm:pt modelId="{3EB8DEF6-ABD6-492C-BB5E-BD4B8CA97953}">
      <dgm:prSet/>
      <dgm:spPr/>
      <dgm:t>
        <a:bodyPr/>
        <a:lstStyle/>
        <a:p>
          <a:r>
            <a:rPr lang="en-US"/>
            <a:t>Act alarmed, horrified, embarrassed </a:t>
          </a:r>
        </a:p>
      </dgm:t>
    </dgm:pt>
    <dgm:pt modelId="{AABF27E8-3827-4B97-B4AF-6A17F7801AF3}" type="parTrans" cxnId="{15730C85-10D2-4F15-9092-ED8BF8AE2AB0}">
      <dgm:prSet/>
      <dgm:spPr/>
      <dgm:t>
        <a:bodyPr/>
        <a:lstStyle/>
        <a:p>
          <a:endParaRPr lang="en-US"/>
        </a:p>
      </dgm:t>
    </dgm:pt>
    <dgm:pt modelId="{B1462533-68C8-4148-8057-47D5A293F56C}" type="sibTrans" cxnId="{15730C85-10D2-4F15-9092-ED8BF8AE2AB0}">
      <dgm:prSet/>
      <dgm:spPr/>
      <dgm:t>
        <a:bodyPr/>
        <a:lstStyle/>
        <a:p>
          <a:endParaRPr lang="en-US"/>
        </a:p>
      </dgm:t>
    </dgm:pt>
    <dgm:pt modelId="{C92E4842-A3FC-452E-9ACE-A972CA37E255}">
      <dgm:prSet/>
      <dgm:spPr/>
      <dgm:t>
        <a:bodyPr/>
        <a:lstStyle/>
        <a:p>
          <a:r>
            <a:rPr lang="en-US"/>
            <a:t>Use</a:t>
          </a:r>
        </a:p>
      </dgm:t>
    </dgm:pt>
    <dgm:pt modelId="{A2EE858E-2311-4175-8006-515B7D5D408F}" type="parTrans" cxnId="{5F0D7CB5-8C84-451B-99E2-5B7E8AED5928}">
      <dgm:prSet/>
      <dgm:spPr/>
      <dgm:t>
        <a:bodyPr/>
        <a:lstStyle/>
        <a:p>
          <a:endParaRPr lang="en-US"/>
        </a:p>
      </dgm:t>
    </dgm:pt>
    <dgm:pt modelId="{F84E1A87-69F5-4D49-BC41-5B6B0642681C}" type="sibTrans" cxnId="{5F0D7CB5-8C84-451B-99E2-5B7E8AED5928}">
      <dgm:prSet/>
      <dgm:spPr/>
      <dgm:t>
        <a:bodyPr/>
        <a:lstStyle/>
        <a:p>
          <a:endParaRPr lang="en-US"/>
        </a:p>
      </dgm:t>
    </dgm:pt>
    <dgm:pt modelId="{1CDE0F5D-349D-478A-855E-5A3E7C303423}">
      <dgm:prSet/>
      <dgm:spPr/>
      <dgm:t>
        <a:bodyPr/>
        <a:lstStyle/>
        <a:p>
          <a:r>
            <a:rPr lang="en-US"/>
            <a:t>Use sarcasm </a:t>
          </a:r>
        </a:p>
      </dgm:t>
    </dgm:pt>
    <dgm:pt modelId="{EBDAD516-6678-42E4-8869-1863AEEF9A39}" type="parTrans" cxnId="{0F7632CA-D440-42B1-89C5-F4BA08FC0A15}">
      <dgm:prSet/>
      <dgm:spPr/>
      <dgm:t>
        <a:bodyPr/>
        <a:lstStyle/>
        <a:p>
          <a:endParaRPr lang="en-US"/>
        </a:p>
      </dgm:t>
    </dgm:pt>
    <dgm:pt modelId="{32FAEAD6-1B35-42E4-835C-E5C735A6FA69}" type="sibTrans" cxnId="{0F7632CA-D440-42B1-89C5-F4BA08FC0A15}">
      <dgm:prSet/>
      <dgm:spPr/>
      <dgm:t>
        <a:bodyPr/>
        <a:lstStyle/>
        <a:p>
          <a:endParaRPr lang="en-US"/>
        </a:p>
      </dgm:t>
    </dgm:pt>
    <dgm:pt modelId="{C8151C65-2E2E-C941-8C98-F6E0D593E0B4}" type="pres">
      <dgm:prSet presAssocID="{0A07EC52-71B5-4027-996B-F52AE3F426DF}" presName="Name0" presStyleCnt="0">
        <dgm:presLayoutVars>
          <dgm:dir/>
          <dgm:animLvl val="lvl"/>
          <dgm:resizeHandles val="exact"/>
        </dgm:presLayoutVars>
      </dgm:prSet>
      <dgm:spPr/>
    </dgm:pt>
    <dgm:pt modelId="{C783CD6E-2B9A-8347-91FB-9104F0820D25}" type="pres">
      <dgm:prSet presAssocID="{4A481889-24F9-431B-8524-5E1C83AB62C4}" presName="linNode" presStyleCnt="0"/>
      <dgm:spPr/>
    </dgm:pt>
    <dgm:pt modelId="{395FB616-387D-EA4D-99E0-08928C298CC4}" type="pres">
      <dgm:prSet presAssocID="{4A481889-24F9-431B-8524-5E1C83AB62C4}" presName="parentText" presStyleLbl="solidFgAcc1" presStyleIdx="0" presStyleCnt="7">
        <dgm:presLayoutVars>
          <dgm:chMax val="1"/>
          <dgm:bulletEnabled/>
        </dgm:presLayoutVars>
      </dgm:prSet>
      <dgm:spPr/>
    </dgm:pt>
    <dgm:pt modelId="{C77DCE12-32BE-2743-9439-15C969E793E8}" type="pres">
      <dgm:prSet presAssocID="{4A481889-24F9-431B-8524-5E1C83AB62C4}" presName="descendantText" presStyleLbl="alignNode1" presStyleIdx="0" presStyleCnt="7">
        <dgm:presLayoutVars>
          <dgm:bulletEnabled/>
        </dgm:presLayoutVars>
      </dgm:prSet>
      <dgm:spPr/>
    </dgm:pt>
    <dgm:pt modelId="{690D1F0C-96F5-AB40-A6CB-207FAD8DB55D}" type="pres">
      <dgm:prSet presAssocID="{8786EA05-3A3A-489D-A29B-18CA9AF81BC8}" presName="sp" presStyleCnt="0"/>
      <dgm:spPr/>
    </dgm:pt>
    <dgm:pt modelId="{6C33A574-1112-354F-B2C9-1010A156FE53}" type="pres">
      <dgm:prSet presAssocID="{B0CC35F7-D0B8-4033-BABF-3E21192C385F}" presName="linNode" presStyleCnt="0"/>
      <dgm:spPr/>
    </dgm:pt>
    <dgm:pt modelId="{F24CC4ED-FFBA-0041-A117-0448CCBD2333}" type="pres">
      <dgm:prSet presAssocID="{B0CC35F7-D0B8-4033-BABF-3E21192C385F}" presName="parentText" presStyleLbl="solidFgAcc1" presStyleIdx="1" presStyleCnt="7">
        <dgm:presLayoutVars>
          <dgm:chMax val="1"/>
          <dgm:bulletEnabled/>
        </dgm:presLayoutVars>
      </dgm:prSet>
      <dgm:spPr/>
    </dgm:pt>
    <dgm:pt modelId="{DBBF9657-940B-C94D-A16E-2B0230BE68DB}" type="pres">
      <dgm:prSet presAssocID="{B0CC35F7-D0B8-4033-BABF-3E21192C385F}" presName="descendantText" presStyleLbl="alignNode1" presStyleIdx="1" presStyleCnt="7">
        <dgm:presLayoutVars>
          <dgm:bulletEnabled/>
        </dgm:presLayoutVars>
      </dgm:prSet>
      <dgm:spPr/>
    </dgm:pt>
    <dgm:pt modelId="{2D4E1EFE-97CE-5A43-AAF3-0BE5245D2559}" type="pres">
      <dgm:prSet presAssocID="{9A57F390-87C3-43ED-A67A-263FCAD6AB54}" presName="sp" presStyleCnt="0"/>
      <dgm:spPr/>
    </dgm:pt>
    <dgm:pt modelId="{BE96CA36-084C-C64F-B74F-907DA2B3A289}" type="pres">
      <dgm:prSet presAssocID="{4AA593E2-963B-46FD-B7BF-56074B05A61A}" presName="linNode" presStyleCnt="0"/>
      <dgm:spPr/>
    </dgm:pt>
    <dgm:pt modelId="{39128F28-5F54-294B-A844-E360CA769CF9}" type="pres">
      <dgm:prSet presAssocID="{4AA593E2-963B-46FD-B7BF-56074B05A61A}" presName="parentText" presStyleLbl="solidFgAcc1" presStyleIdx="2" presStyleCnt="7">
        <dgm:presLayoutVars>
          <dgm:chMax val="1"/>
          <dgm:bulletEnabled/>
        </dgm:presLayoutVars>
      </dgm:prSet>
      <dgm:spPr/>
    </dgm:pt>
    <dgm:pt modelId="{CCEE0ED2-55C6-5042-8033-A9910D8CA12B}" type="pres">
      <dgm:prSet presAssocID="{4AA593E2-963B-46FD-B7BF-56074B05A61A}" presName="descendantText" presStyleLbl="alignNode1" presStyleIdx="2" presStyleCnt="7">
        <dgm:presLayoutVars>
          <dgm:bulletEnabled/>
        </dgm:presLayoutVars>
      </dgm:prSet>
      <dgm:spPr/>
    </dgm:pt>
    <dgm:pt modelId="{46018F19-87F5-AB4C-B925-155D4CD01ECB}" type="pres">
      <dgm:prSet presAssocID="{DE29B296-AADF-4321-9C97-D33DBB4C66BD}" presName="sp" presStyleCnt="0"/>
      <dgm:spPr/>
    </dgm:pt>
    <dgm:pt modelId="{38C10DCD-5571-8E47-BD0A-8E60AC232D97}" type="pres">
      <dgm:prSet presAssocID="{F2D89CE2-FE21-4FEF-B221-AA1088290BBF}" presName="linNode" presStyleCnt="0"/>
      <dgm:spPr/>
    </dgm:pt>
    <dgm:pt modelId="{73CC649C-87C8-E141-A0EC-92057D1FBD47}" type="pres">
      <dgm:prSet presAssocID="{F2D89CE2-FE21-4FEF-B221-AA1088290BBF}" presName="parentText" presStyleLbl="solidFgAcc1" presStyleIdx="3" presStyleCnt="7">
        <dgm:presLayoutVars>
          <dgm:chMax val="1"/>
          <dgm:bulletEnabled/>
        </dgm:presLayoutVars>
      </dgm:prSet>
      <dgm:spPr/>
    </dgm:pt>
    <dgm:pt modelId="{CA228709-96BC-C442-A553-C6677332616E}" type="pres">
      <dgm:prSet presAssocID="{F2D89CE2-FE21-4FEF-B221-AA1088290BBF}" presName="descendantText" presStyleLbl="alignNode1" presStyleIdx="3" presStyleCnt="7">
        <dgm:presLayoutVars>
          <dgm:bulletEnabled/>
        </dgm:presLayoutVars>
      </dgm:prSet>
      <dgm:spPr/>
    </dgm:pt>
    <dgm:pt modelId="{EBCB2A3F-C770-8E48-B4E9-B1E58F796DD0}" type="pres">
      <dgm:prSet presAssocID="{B542DE0B-DDD8-421E-975B-33F667E8320F}" presName="sp" presStyleCnt="0"/>
      <dgm:spPr/>
    </dgm:pt>
    <dgm:pt modelId="{C0DCFC83-028C-C241-A2C3-46C9E65C3F95}" type="pres">
      <dgm:prSet presAssocID="{078E6717-74C3-41B2-B2D6-6784917439E6}" presName="linNode" presStyleCnt="0"/>
      <dgm:spPr/>
    </dgm:pt>
    <dgm:pt modelId="{68904077-7354-0D43-9FD2-5FD94D65FA43}" type="pres">
      <dgm:prSet presAssocID="{078E6717-74C3-41B2-B2D6-6784917439E6}" presName="parentText" presStyleLbl="solidFgAcc1" presStyleIdx="4" presStyleCnt="7">
        <dgm:presLayoutVars>
          <dgm:chMax val="1"/>
          <dgm:bulletEnabled/>
        </dgm:presLayoutVars>
      </dgm:prSet>
      <dgm:spPr/>
    </dgm:pt>
    <dgm:pt modelId="{6A125D81-B536-A047-8A08-4F1775D2BE31}" type="pres">
      <dgm:prSet presAssocID="{078E6717-74C3-41B2-B2D6-6784917439E6}" presName="descendantText" presStyleLbl="alignNode1" presStyleIdx="4" presStyleCnt="7">
        <dgm:presLayoutVars>
          <dgm:bulletEnabled/>
        </dgm:presLayoutVars>
      </dgm:prSet>
      <dgm:spPr/>
    </dgm:pt>
    <dgm:pt modelId="{11C764B1-BD50-B544-A032-DA69E794BDC2}" type="pres">
      <dgm:prSet presAssocID="{452416C7-8F59-4E05-8892-434D10DEDA3F}" presName="sp" presStyleCnt="0"/>
      <dgm:spPr/>
    </dgm:pt>
    <dgm:pt modelId="{4E703D5B-8810-FD45-9B14-72CA57FE3CA6}" type="pres">
      <dgm:prSet presAssocID="{1598990A-0777-46C4-A2CD-D2937F1A7BA2}" presName="linNode" presStyleCnt="0"/>
      <dgm:spPr/>
    </dgm:pt>
    <dgm:pt modelId="{F009369E-07AD-B644-99AB-E08FE946AA3D}" type="pres">
      <dgm:prSet presAssocID="{1598990A-0777-46C4-A2CD-D2937F1A7BA2}" presName="parentText" presStyleLbl="solidFgAcc1" presStyleIdx="5" presStyleCnt="7">
        <dgm:presLayoutVars>
          <dgm:chMax val="1"/>
          <dgm:bulletEnabled/>
        </dgm:presLayoutVars>
      </dgm:prSet>
      <dgm:spPr/>
    </dgm:pt>
    <dgm:pt modelId="{9BCF8A89-A535-3A4E-B478-81791D4D6EAC}" type="pres">
      <dgm:prSet presAssocID="{1598990A-0777-46C4-A2CD-D2937F1A7BA2}" presName="descendantText" presStyleLbl="alignNode1" presStyleIdx="5" presStyleCnt="7">
        <dgm:presLayoutVars>
          <dgm:bulletEnabled/>
        </dgm:presLayoutVars>
      </dgm:prSet>
      <dgm:spPr/>
    </dgm:pt>
    <dgm:pt modelId="{A5C446BA-85E2-CB4A-A508-06FF386DA4CA}" type="pres">
      <dgm:prSet presAssocID="{12DE4F2E-96BD-4F4C-BE7F-122DADF37AC6}" presName="sp" presStyleCnt="0"/>
      <dgm:spPr/>
    </dgm:pt>
    <dgm:pt modelId="{691FC5B1-2769-1D41-8A05-0DA1CA9D5CD9}" type="pres">
      <dgm:prSet presAssocID="{C92E4842-A3FC-452E-9ACE-A972CA37E255}" presName="linNode" presStyleCnt="0"/>
      <dgm:spPr/>
    </dgm:pt>
    <dgm:pt modelId="{B06C1A4E-FD8A-9142-ADB9-30DEF71D6462}" type="pres">
      <dgm:prSet presAssocID="{C92E4842-A3FC-452E-9ACE-A972CA37E255}" presName="parentText" presStyleLbl="solidFgAcc1" presStyleIdx="6" presStyleCnt="7">
        <dgm:presLayoutVars>
          <dgm:chMax val="1"/>
          <dgm:bulletEnabled/>
        </dgm:presLayoutVars>
      </dgm:prSet>
      <dgm:spPr/>
    </dgm:pt>
    <dgm:pt modelId="{7829AEAD-0166-C64C-9196-CBB70B433126}" type="pres">
      <dgm:prSet presAssocID="{C92E4842-A3FC-452E-9ACE-A972CA37E255}" presName="descendantText" presStyleLbl="alignNode1" presStyleIdx="6" presStyleCnt="7">
        <dgm:presLayoutVars>
          <dgm:bulletEnabled/>
        </dgm:presLayoutVars>
      </dgm:prSet>
      <dgm:spPr/>
    </dgm:pt>
  </dgm:ptLst>
  <dgm:cxnLst>
    <dgm:cxn modelId="{791D9B00-F707-EC4D-BCDD-121BA3E92FBB}" type="presOf" srcId="{4AA593E2-963B-46FD-B7BF-56074B05A61A}" destId="{39128F28-5F54-294B-A844-E360CA769CF9}" srcOrd="0" destOrd="0" presId="urn:microsoft.com/office/officeart/2016/7/layout/VerticalHollowActionList"/>
    <dgm:cxn modelId="{B677E404-0E75-4FF8-85A4-00548BD7FDE9}" srcId="{0A07EC52-71B5-4027-996B-F52AE3F426DF}" destId="{1598990A-0777-46C4-A2CD-D2937F1A7BA2}" srcOrd="5" destOrd="0" parTransId="{59D9EFBD-DA20-406C-ABD5-C2E70CC6B4D8}" sibTransId="{12DE4F2E-96BD-4F4C-BE7F-122DADF37AC6}"/>
    <dgm:cxn modelId="{426E9306-C27E-B842-B34D-15C150365D5D}" type="presOf" srcId="{36D3176D-3EAD-4F24-B629-4503A3E13063}" destId="{CCEE0ED2-55C6-5042-8033-A9910D8CA12B}" srcOrd="0" destOrd="0" presId="urn:microsoft.com/office/officeart/2016/7/layout/VerticalHollowActionList"/>
    <dgm:cxn modelId="{57A8F510-D5BA-9B48-814A-5D61554877F9}" type="presOf" srcId="{0A07EC52-71B5-4027-996B-F52AE3F426DF}" destId="{C8151C65-2E2E-C941-8C98-F6E0D593E0B4}" srcOrd="0" destOrd="0" presId="urn:microsoft.com/office/officeart/2016/7/layout/VerticalHollowActionList"/>
    <dgm:cxn modelId="{CCA72D14-2E0D-2544-A7A5-204B9211BFDD}" type="presOf" srcId="{F2D89CE2-FE21-4FEF-B221-AA1088290BBF}" destId="{73CC649C-87C8-E141-A0EC-92057D1FBD47}" srcOrd="0" destOrd="0" presId="urn:microsoft.com/office/officeart/2016/7/layout/VerticalHollowActionList"/>
    <dgm:cxn modelId="{D077F627-F3B4-CE40-8AD9-2E9E5B645121}" type="presOf" srcId="{80022166-A884-4C6B-A29C-DC54AB11D0AB}" destId="{6A125D81-B536-A047-8A08-4F1775D2BE31}" srcOrd="0" destOrd="0" presId="urn:microsoft.com/office/officeart/2016/7/layout/VerticalHollowActionList"/>
    <dgm:cxn modelId="{002DF22E-43C5-964D-AF16-AD2F6F343EBA}" type="presOf" srcId="{8374FD24-4A94-485A-A814-42EB01328920}" destId="{CA228709-96BC-C442-A553-C6677332616E}" srcOrd="0" destOrd="0" presId="urn:microsoft.com/office/officeart/2016/7/layout/VerticalHollowActionList"/>
    <dgm:cxn modelId="{F9132C37-24DB-472D-A716-88A20ACE7F67}" srcId="{0A07EC52-71B5-4027-996B-F52AE3F426DF}" destId="{F2D89CE2-FE21-4FEF-B221-AA1088290BBF}" srcOrd="3" destOrd="0" parTransId="{59DE2255-58C1-4554-A52C-F2DA35321FFF}" sibTransId="{B542DE0B-DDD8-421E-975B-33F667E8320F}"/>
    <dgm:cxn modelId="{0D041339-6CE0-FE4A-A78F-B3A5165AB706}" type="presOf" srcId="{4A481889-24F9-431B-8524-5E1C83AB62C4}" destId="{395FB616-387D-EA4D-99E0-08928C298CC4}" srcOrd="0" destOrd="0" presId="urn:microsoft.com/office/officeart/2016/7/layout/VerticalHollowActionList"/>
    <dgm:cxn modelId="{3379C73F-1D81-45C9-B533-E52D36ACB6C1}" srcId="{F2D89CE2-FE21-4FEF-B221-AA1088290BBF}" destId="{8374FD24-4A94-485A-A814-42EB01328920}" srcOrd="0" destOrd="0" parTransId="{61D2DFAC-6113-46B1-84ED-7E97FD1DBC59}" sibTransId="{875A4EDC-F0AF-4489-9EFF-7D68DBA2A2D4}"/>
    <dgm:cxn modelId="{1EDE1866-650A-204C-887B-C64C1DF7D012}" type="presOf" srcId="{361ADA99-599A-4A94-9623-93BB3138B803}" destId="{C77DCE12-32BE-2743-9439-15C969E793E8}" srcOrd="0" destOrd="0" presId="urn:microsoft.com/office/officeart/2016/7/layout/VerticalHollowActionList"/>
    <dgm:cxn modelId="{7D0ECB79-9383-A743-8FC6-B0C74DBCC686}" type="presOf" srcId="{CAB860B9-020F-4FFC-A68C-E31779B5CE71}" destId="{DBBF9657-940B-C94D-A16E-2B0230BE68DB}" srcOrd="0" destOrd="0" presId="urn:microsoft.com/office/officeart/2016/7/layout/VerticalHollowActionList"/>
    <dgm:cxn modelId="{00D3097E-D2BC-415C-B5F6-65FDD3220136}" srcId="{B0CC35F7-D0B8-4033-BABF-3E21192C385F}" destId="{CAB860B9-020F-4FFC-A68C-E31779B5CE71}" srcOrd="0" destOrd="0" parTransId="{E75B1F28-7BBA-4AB1-8775-3FC1B8692C29}" sibTransId="{FCFA3995-9B64-4365-AF2B-A2644CD63227}"/>
    <dgm:cxn modelId="{15730C85-10D2-4F15-9092-ED8BF8AE2AB0}" srcId="{1598990A-0777-46C4-A2CD-D2937F1A7BA2}" destId="{3EB8DEF6-ABD6-492C-BB5E-BD4B8CA97953}" srcOrd="0" destOrd="0" parTransId="{AABF27E8-3827-4B97-B4AF-6A17F7801AF3}" sibTransId="{B1462533-68C8-4148-8057-47D5A293F56C}"/>
    <dgm:cxn modelId="{90AAD59E-6B03-4EB5-B36B-03FFA42AC3FD}" srcId="{0A07EC52-71B5-4027-996B-F52AE3F426DF}" destId="{4A481889-24F9-431B-8524-5E1C83AB62C4}" srcOrd="0" destOrd="0" parTransId="{FE31F3E4-C864-4A59-B449-17502FEB3543}" sibTransId="{8786EA05-3A3A-489D-A29B-18CA9AF81BC8}"/>
    <dgm:cxn modelId="{3B4FFFA3-154B-42EF-9BA2-476E706FF975}" srcId="{0A07EC52-71B5-4027-996B-F52AE3F426DF}" destId="{4AA593E2-963B-46FD-B7BF-56074B05A61A}" srcOrd="2" destOrd="0" parTransId="{2BE2BFE3-4925-4A5D-B97D-C9B601505481}" sibTransId="{DE29B296-AADF-4321-9C97-D33DBB4C66BD}"/>
    <dgm:cxn modelId="{5F0D7CB5-8C84-451B-99E2-5B7E8AED5928}" srcId="{0A07EC52-71B5-4027-996B-F52AE3F426DF}" destId="{C92E4842-A3FC-452E-9ACE-A972CA37E255}" srcOrd="6" destOrd="0" parTransId="{A2EE858E-2311-4175-8006-515B7D5D408F}" sibTransId="{F84E1A87-69F5-4D49-BC41-5B6B0642681C}"/>
    <dgm:cxn modelId="{B9981EBF-2971-A040-BB0B-507794DD2116}" type="presOf" srcId="{1CDE0F5D-349D-478A-855E-5A3E7C303423}" destId="{7829AEAD-0166-C64C-9196-CBB70B433126}" srcOrd="0" destOrd="0" presId="urn:microsoft.com/office/officeart/2016/7/layout/VerticalHollowActionList"/>
    <dgm:cxn modelId="{EF3649C1-8804-4DF7-921E-C8308724523D}" srcId="{0A07EC52-71B5-4027-996B-F52AE3F426DF}" destId="{B0CC35F7-D0B8-4033-BABF-3E21192C385F}" srcOrd="1" destOrd="0" parTransId="{62170111-957A-491D-9E39-B3D5C8566E46}" sibTransId="{9A57F390-87C3-43ED-A67A-263FCAD6AB54}"/>
    <dgm:cxn modelId="{F6B1A8C1-6942-44D2-B8CB-0FDBEB499E85}" srcId="{0A07EC52-71B5-4027-996B-F52AE3F426DF}" destId="{078E6717-74C3-41B2-B2D6-6784917439E6}" srcOrd="4" destOrd="0" parTransId="{727C21AA-F28B-4E7E-AD07-692AE2F8CB5E}" sibTransId="{452416C7-8F59-4E05-8892-434D10DEDA3F}"/>
    <dgm:cxn modelId="{0F7632CA-D440-42B1-89C5-F4BA08FC0A15}" srcId="{C92E4842-A3FC-452E-9ACE-A972CA37E255}" destId="{1CDE0F5D-349D-478A-855E-5A3E7C303423}" srcOrd="0" destOrd="0" parTransId="{EBDAD516-6678-42E4-8869-1863AEEF9A39}" sibTransId="{32FAEAD6-1B35-42E4-835C-E5C735A6FA69}"/>
    <dgm:cxn modelId="{CD86B1D2-F93A-1F41-ACAF-CF43304728B6}" type="presOf" srcId="{3EB8DEF6-ABD6-492C-BB5E-BD4B8CA97953}" destId="{9BCF8A89-A535-3A4E-B478-81791D4D6EAC}" srcOrd="0" destOrd="0" presId="urn:microsoft.com/office/officeart/2016/7/layout/VerticalHollowActionList"/>
    <dgm:cxn modelId="{E7CED1D5-3675-4D20-B417-10D34E0E331F}" srcId="{078E6717-74C3-41B2-B2D6-6784917439E6}" destId="{80022166-A884-4C6B-A29C-DC54AB11D0AB}" srcOrd="0" destOrd="0" parTransId="{6FAA2BB0-DA45-4533-96F2-2AB265512FFB}" sibTransId="{18CDAE0D-1937-47DA-88A7-7981F0986B31}"/>
    <dgm:cxn modelId="{2D1AADD8-6450-4107-82A1-7F8B712F0E40}" srcId="{4AA593E2-963B-46FD-B7BF-56074B05A61A}" destId="{36D3176D-3EAD-4F24-B629-4503A3E13063}" srcOrd="0" destOrd="0" parTransId="{93B11A15-B2A6-4544-8E0F-1ABDEB72841E}" sibTransId="{D551080A-6A12-4E6B-B22B-5239CAD61B30}"/>
    <dgm:cxn modelId="{4848D2E2-5F12-134E-9C82-BD0C3ABB6F1C}" type="presOf" srcId="{1598990A-0777-46C4-A2CD-D2937F1A7BA2}" destId="{F009369E-07AD-B644-99AB-E08FE946AA3D}" srcOrd="0" destOrd="0" presId="urn:microsoft.com/office/officeart/2016/7/layout/VerticalHollowActionList"/>
    <dgm:cxn modelId="{6C8EBEE9-B5F4-5B44-8EB9-062FE6C32019}" type="presOf" srcId="{B0CC35F7-D0B8-4033-BABF-3E21192C385F}" destId="{F24CC4ED-FFBA-0041-A117-0448CCBD2333}" srcOrd="0" destOrd="0" presId="urn:microsoft.com/office/officeart/2016/7/layout/VerticalHollowActionList"/>
    <dgm:cxn modelId="{1680B2EC-3358-D64E-8FB8-8C455F0B3193}" type="presOf" srcId="{C92E4842-A3FC-452E-9ACE-A972CA37E255}" destId="{B06C1A4E-FD8A-9142-ADB9-30DEF71D6462}" srcOrd="0" destOrd="0" presId="urn:microsoft.com/office/officeart/2016/7/layout/VerticalHollowActionList"/>
    <dgm:cxn modelId="{75021AF4-6265-6241-9A76-FDCE4E9BF722}" type="presOf" srcId="{078E6717-74C3-41B2-B2D6-6784917439E6}" destId="{68904077-7354-0D43-9FD2-5FD94D65FA43}" srcOrd="0" destOrd="0" presId="urn:microsoft.com/office/officeart/2016/7/layout/VerticalHollowActionList"/>
    <dgm:cxn modelId="{5A72E5F4-2557-4274-BD94-D1B9E5520481}" srcId="{4A481889-24F9-431B-8524-5E1C83AB62C4}" destId="{361ADA99-599A-4A94-9623-93BB3138B803}" srcOrd="0" destOrd="0" parTransId="{755C54C2-36C5-4D45-8C30-142843DF50FA}" sibTransId="{DC299E37-821F-4BF3-A22E-B6347D409CE5}"/>
    <dgm:cxn modelId="{12A2AD1F-FF0C-1C4C-BD0A-FFC7BD85A7F8}" type="presParOf" srcId="{C8151C65-2E2E-C941-8C98-F6E0D593E0B4}" destId="{C783CD6E-2B9A-8347-91FB-9104F0820D25}" srcOrd="0" destOrd="0" presId="urn:microsoft.com/office/officeart/2016/7/layout/VerticalHollowActionList"/>
    <dgm:cxn modelId="{08C62260-C98F-F149-B59D-7B1D3E9EB7B6}" type="presParOf" srcId="{C783CD6E-2B9A-8347-91FB-9104F0820D25}" destId="{395FB616-387D-EA4D-99E0-08928C298CC4}" srcOrd="0" destOrd="0" presId="urn:microsoft.com/office/officeart/2016/7/layout/VerticalHollowActionList"/>
    <dgm:cxn modelId="{A154F5FC-7A25-4542-B68B-CFC1DFDCD212}" type="presParOf" srcId="{C783CD6E-2B9A-8347-91FB-9104F0820D25}" destId="{C77DCE12-32BE-2743-9439-15C969E793E8}" srcOrd="1" destOrd="0" presId="urn:microsoft.com/office/officeart/2016/7/layout/VerticalHollowActionList"/>
    <dgm:cxn modelId="{CD64747D-5139-8645-B5B4-C0382BE4284C}" type="presParOf" srcId="{C8151C65-2E2E-C941-8C98-F6E0D593E0B4}" destId="{690D1F0C-96F5-AB40-A6CB-207FAD8DB55D}" srcOrd="1" destOrd="0" presId="urn:microsoft.com/office/officeart/2016/7/layout/VerticalHollowActionList"/>
    <dgm:cxn modelId="{F855CE86-141F-8246-9975-9B0BA2B8AC9A}" type="presParOf" srcId="{C8151C65-2E2E-C941-8C98-F6E0D593E0B4}" destId="{6C33A574-1112-354F-B2C9-1010A156FE53}" srcOrd="2" destOrd="0" presId="urn:microsoft.com/office/officeart/2016/7/layout/VerticalHollowActionList"/>
    <dgm:cxn modelId="{058757B9-E135-0847-AF08-A124C4A22FD8}" type="presParOf" srcId="{6C33A574-1112-354F-B2C9-1010A156FE53}" destId="{F24CC4ED-FFBA-0041-A117-0448CCBD2333}" srcOrd="0" destOrd="0" presId="urn:microsoft.com/office/officeart/2016/7/layout/VerticalHollowActionList"/>
    <dgm:cxn modelId="{1B2BB329-CF8D-EB45-9D42-5B4FE5759780}" type="presParOf" srcId="{6C33A574-1112-354F-B2C9-1010A156FE53}" destId="{DBBF9657-940B-C94D-A16E-2B0230BE68DB}" srcOrd="1" destOrd="0" presId="urn:microsoft.com/office/officeart/2016/7/layout/VerticalHollowActionList"/>
    <dgm:cxn modelId="{04B2B97A-375A-E843-943C-81B53E4687B8}" type="presParOf" srcId="{C8151C65-2E2E-C941-8C98-F6E0D593E0B4}" destId="{2D4E1EFE-97CE-5A43-AAF3-0BE5245D2559}" srcOrd="3" destOrd="0" presId="urn:microsoft.com/office/officeart/2016/7/layout/VerticalHollowActionList"/>
    <dgm:cxn modelId="{B4A24277-805F-F44A-87F3-C26835056197}" type="presParOf" srcId="{C8151C65-2E2E-C941-8C98-F6E0D593E0B4}" destId="{BE96CA36-084C-C64F-B74F-907DA2B3A289}" srcOrd="4" destOrd="0" presId="urn:microsoft.com/office/officeart/2016/7/layout/VerticalHollowActionList"/>
    <dgm:cxn modelId="{98F1A117-4E82-8244-8480-1E2BA674B214}" type="presParOf" srcId="{BE96CA36-084C-C64F-B74F-907DA2B3A289}" destId="{39128F28-5F54-294B-A844-E360CA769CF9}" srcOrd="0" destOrd="0" presId="urn:microsoft.com/office/officeart/2016/7/layout/VerticalHollowActionList"/>
    <dgm:cxn modelId="{A25E8D8E-9543-574F-9CF3-3038DD0F9529}" type="presParOf" srcId="{BE96CA36-084C-C64F-B74F-907DA2B3A289}" destId="{CCEE0ED2-55C6-5042-8033-A9910D8CA12B}" srcOrd="1" destOrd="0" presId="urn:microsoft.com/office/officeart/2016/7/layout/VerticalHollowActionList"/>
    <dgm:cxn modelId="{D6CC5262-0872-D149-9E37-347690A55321}" type="presParOf" srcId="{C8151C65-2E2E-C941-8C98-F6E0D593E0B4}" destId="{46018F19-87F5-AB4C-B925-155D4CD01ECB}" srcOrd="5" destOrd="0" presId="urn:microsoft.com/office/officeart/2016/7/layout/VerticalHollowActionList"/>
    <dgm:cxn modelId="{0518A2F7-690C-FF40-BF62-68AF669BED68}" type="presParOf" srcId="{C8151C65-2E2E-C941-8C98-F6E0D593E0B4}" destId="{38C10DCD-5571-8E47-BD0A-8E60AC232D97}" srcOrd="6" destOrd="0" presId="urn:microsoft.com/office/officeart/2016/7/layout/VerticalHollowActionList"/>
    <dgm:cxn modelId="{3998398A-8BA9-CE42-8256-11DC49ADCE0B}" type="presParOf" srcId="{38C10DCD-5571-8E47-BD0A-8E60AC232D97}" destId="{73CC649C-87C8-E141-A0EC-92057D1FBD47}" srcOrd="0" destOrd="0" presId="urn:microsoft.com/office/officeart/2016/7/layout/VerticalHollowActionList"/>
    <dgm:cxn modelId="{668A3FD6-5899-CD4D-A7B5-9F250AB6DDCC}" type="presParOf" srcId="{38C10DCD-5571-8E47-BD0A-8E60AC232D97}" destId="{CA228709-96BC-C442-A553-C6677332616E}" srcOrd="1" destOrd="0" presId="urn:microsoft.com/office/officeart/2016/7/layout/VerticalHollowActionList"/>
    <dgm:cxn modelId="{64CC9564-2C1B-3447-880A-E4A118668E5A}" type="presParOf" srcId="{C8151C65-2E2E-C941-8C98-F6E0D593E0B4}" destId="{EBCB2A3F-C770-8E48-B4E9-B1E58F796DD0}" srcOrd="7" destOrd="0" presId="urn:microsoft.com/office/officeart/2016/7/layout/VerticalHollowActionList"/>
    <dgm:cxn modelId="{7A8043D6-8F74-4448-BADD-603135FF4D9D}" type="presParOf" srcId="{C8151C65-2E2E-C941-8C98-F6E0D593E0B4}" destId="{C0DCFC83-028C-C241-A2C3-46C9E65C3F95}" srcOrd="8" destOrd="0" presId="urn:microsoft.com/office/officeart/2016/7/layout/VerticalHollowActionList"/>
    <dgm:cxn modelId="{9694F061-2223-674B-B727-05C8E6CD51C1}" type="presParOf" srcId="{C0DCFC83-028C-C241-A2C3-46C9E65C3F95}" destId="{68904077-7354-0D43-9FD2-5FD94D65FA43}" srcOrd="0" destOrd="0" presId="urn:microsoft.com/office/officeart/2016/7/layout/VerticalHollowActionList"/>
    <dgm:cxn modelId="{9534115B-2320-4746-8751-5B201D66D8F6}" type="presParOf" srcId="{C0DCFC83-028C-C241-A2C3-46C9E65C3F95}" destId="{6A125D81-B536-A047-8A08-4F1775D2BE31}" srcOrd="1" destOrd="0" presId="urn:microsoft.com/office/officeart/2016/7/layout/VerticalHollowActionList"/>
    <dgm:cxn modelId="{6B755529-80E0-234C-8B6F-40558D123EBF}" type="presParOf" srcId="{C8151C65-2E2E-C941-8C98-F6E0D593E0B4}" destId="{11C764B1-BD50-B544-A032-DA69E794BDC2}" srcOrd="9" destOrd="0" presId="urn:microsoft.com/office/officeart/2016/7/layout/VerticalHollowActionList"/>
    <dgm:cxn modelId="{B539DE58-C4EB-ED44-B384-307D23AD3B2C}" type="presParOf" srcId="{C8151C65-2E2E-C941-8C98-F6E0D593E0B4}" destId="{4E703D5B-8810-FD45-9B14-72CA57FE3CA6}" srcOrd="10" destOrd="0" presId="urn:microsoft.com/office/officeart/2016/7/layout/VerticalHollowActionList"/>
    <dgm:cxn modelId="{B35EB417-42BD-844B-A4D9-8758BBE79CAB}" type="presParOf" srcId="{4E703D5B-8810-FD45-9B14-72CA57FE3CA6}" destId="{F009369E-07AD-B644-99AB-E08FE946AA3D}" srcOrd="0" destOrd="0" presId="urn:microsoft.com/office/officeart/2016/7/layout/VerticalHollowActionList"/>
    <dgm:cxn modelId="{5DAA1A9B-000B-BE48-9A9E-EE9552761596}" type="presParOf" srcId="{4E703D5B-8810-FD45-9B14-72CA57FE3CA6}" destId="{9BCF8A89-A535-3A4E-B478-81791D4D6EAC}" srcOrd="1" destOrd="0" presId="urn:microsoft.com/office/officeart/2016/7/layout/VerticalHollowActionList"/>
    <dgm:cxn modelId="{969FC591-D29E-6A45-A26A-B410820C1079}" type="presParOf" srcId="{C8151C65-2E2E-C941-8C98-F6E0D593E0B4}" destId="{A5C446BA-85E2-CB4A-A508-06FF386DA4CA}" srcOrd="11" destOrd="0" presId="urn:microsoft.com/office/officeart/2016/7/layout/VerticalHollowActionList"/>
    <dgm:cxn modelId="{A8ED8B6B-51BD-D344-81D8-DB8DF5289FCB}" type="presParOf" srcId="{C8151C65-2E2E-C941-8C98-F6E0D593E0B4}" destId="{691FC5B1-2769-1D41-8A05-0DA1CA9D5CD9}" srcOrd="12" destOrd="0" presId="urn:microsoft.com/office/officeart/2016/7/layout/VerticalHollowActionList"/>
    <dgm:cxn modelId="{93287300-06F9-B548-9763-FD295EE0D7D3}" type="presParOf" srcId="{691FC5B1-2769-1D41-8A05-0DA1CA9D5CD9}" destId="{B06C1A4E-FD8A-9142-ADB9-30DEF71D6462}" srcOrd="0" destOrd="0" presId="urn:microsoft.com/office/officeart/2016/7/layout/VerticalHollowActionList"/>
    <dgm:cxn modelId="{1A35CE50-3624-EF4B-845A-BE1DF9573822}" type="presParOf" srcId="{691FC5B1-2769-1D41-8A05-0DA1CA9D5CD9}" destId="{7829AEAD-0166-C64C-9196-CBB70B433126}"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730FE-DA8D-4C8D-B489-2BD36575956F}">
      <dsp:nvSpPr>
        <dsp:cNvPr id="0" name=""/>
        <dsp:cNvSpPr/>
      </dsp:nvSpPr>
      <dsp:spPr>
        <a:xfrm>
          <a:off x="0" y="0"/>
          <a:ext cx="5906911"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3DE799-42B1-40DD-A292-62A50AF03058}">
      <dsp:nvSpPr>
        <dsp:cNvPr id="0" name=""/>
        <dsp:cNvSpPr/>
      </dsp:nvSpPr>
      <dsp:spPr>
        <a:xfrm>
          <a:off x="0" y="0"/>
          <a:ext cx="5906911" cy="2844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en-US" sz="4900" kern="1200"/>
            <a:t>Elizabeth Blankenship (University of New Orleans)</a:t>
          </a:r>
        </a:p>
      </dsp:txBody>
      <dsp:txXfrm>
        <a:off x="0" y="0"/>
        <a:ext cx="5906911" cy="2844066"/>
      </dsp:txXfrm>
    </dsp:sp>
    <dsp:sp modelId="{551ACB19-DBCB-46B4-B659-F1F799465108}">
      <dsp:nvSpPr>
        <dsp:cNvPr id="0" name=""/>
        <dsp:cNvSpPr/>
      </dsp:nvSpPr>
      <dsp:spPr>
        <a:xfrm>
          <a:off x="0" y="2844066"/>
          <a:ext cx="5906911"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819015-1142-4537-AF25-F70305F11F09}">
      <dsp:nvSpPr>
        <dsp:cNvPr id="0" name=""/>
        <dsp:cNvSpPr/>
      </dsp:nvSpPr>
      <dsp:spPr>
        <a:xfrm>
          <a:off x="0" y="2844066"/>
          <a:ext cx="5906911" cy="2844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rtl="0">
            <a:lnSpc>
              <a:spcPct val="90000"/>
            </a:lnSpc>
            <a:spcBef>
              <a:spcPct val="0"/>
            </a:spcBef>
            <a:spcAft>
              <a:spcPct val="35000"/>
            </a:spcAft>
            <a:buNone/>
          </a:pPr>
          <a:r>
            <a:rPr lang="en-US" sz="4900" kern="1200"/>
            <a:t>Meredith King</a:t>
          </a:r>
          <a:r>
            <a:rPr lang="en-US" sz="4900" kern="1200">
              <a:latin typeface="Calibri Light" panose="020F0302020204030204"/>
            </a:rPr>
            <a:t> </a:t>
          </a:r>
          <a:br>
            <a:rPr lang="en-US" sz="4900" kern="1200">
              <a:latin typeface="Calibri Light" panose="020F0302020204030204"/>
            </a:rPr>
          </a:br>
          <a:r>
            <a:rPr lang="en-US" sz="4900" kern="1200"/>
            <a:t>(University of New Orleans)</a:t>
          </a:r>
        </a:p>
      </dsp:txBody>
      <dsp:txXfrm>
        <a:off x="0" y="2844066"/>
        <a:ext cx="5906911" cy="28440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725AC-998D-2B44-95D1-397461F391AA}">
      <dsp:nvSpPr>
        <dsp:cNvPr id="0" name=""/>
        <dsp:cNvSpPr/>
      </dsp:nvSpPr>
      <dsp:spPr>
        <a:xfrm>
          <a:off x="0" y="20448"/>
          <a:ext cx="6263640" cy="103285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Where </a:t>
          </a:r>
          <a:r>
            <a:rPr lang="en-US" sz="2600" kern="1200" err="1">
              <a:latin typeface="Calibri Light" panose="020F0302020204030204"/>
            </a:rPr>
            <a:t>Y'at</a:t>
          </a:r>
          <a:r>
            <a:rPr lang="en-US" sz="2600" kern="1200"/>
            <a:t>?!</a:t>
          </a:r>
          <a:r>
            <a:rPr lang="en-US" sz="2600" kern="1200">
              <a:latin typeface="Calibri Light" panose="020F0302020204030204"/>
            </a:rPr>
            <a:t> </a:t>
          </a:r>
          <a:endParaRPr lang="en-US" sz="2600" kern="1200"/>
        </a:p>
      </dsp:txBody>
      <dsp:txXfrm>
        <a:off x="50420" y="70868"/>
        <a:ext cx="6162800" cy="932014"/>
      </dsp:txXfrm>
    </dsp:sp>
    <dsp:sp modelId="{8009B633-1212-7942-87F2-F9182D5AFF3C}">
      <dsp:nvSpPr>
        <dsp:cNvPr id="0" name=""/>
        <dsp:cNvSpPr/>
      </dsp:nvSpPr>
      <dsp:spPr>
        <a:xfrm>
          <a:off x="0" y="1128182"/>
          <a:ext cx="6263640" cy="1032854"/>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What is t</a:t>
          </a:r>
          <a:r>
            <a:rPr lang="en-US" sz="2600" kern="1200">
              <a:latin typeface="Calibri Light" panose="020F0302020204030204"/>
            </a:rPr>
            <a:t>rauma-informed</a:t>
          </a:r>
          <a:r>
            <a:rPr lang="en-US" sz="2600" kern="1200"/>
            <a:t> classroom instruction</a:t>
          </a:r>
        </a:p>
      </dsp:txBody>
      <dsp:txXfrm>
        <a:off x="50420" y="1178602"/>
        <a:ext cx="6162800" cy="932014"/>
      </dsp:txXfrm>
    </dsp:sp>
    <dsp:sp modelId="{DC882545-CA8D-7948-91A0-A570744553EE}">
      <dsp:nvSpPr>
        <dsp:cNvPr id="0" name=""/>
        <dsp:cNvSpPr/>
      </dsp:nvSpPr>
      <dsp:spPr>
        <a:xfrm>
          <a:off x="0" y="2235916"/>
          <a:ext cx="6263640" cy="103285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latin typeface="Calibri Light" panose="020F0302020204030204"/>
            </a:rPr>
            <a:t>Principles</a:t>
          </a:r>
          <a:r>
            <a:rPr lang="en-US" sz="2600" kern="1200"/>
            <a:t> and examples</a:t>
          </a:r>
        </a:p>
      </dsp:txBody>
      <dsp:txXfrm>
        <a:off x="50420" y="2286336"/>
        <a:ext cx="6162800" cy="932014"/>
      </dsp:txXfrm>
    </dsp:sp>
    <dsp:sp modelId="{EA01F4AF-A601-564C-AE74-5D3AC5AF4663}">
      <dsp:nvSpPr>
        <dsp:cNvPr id="0" name=""/>
        <dsp:cNvSpPr/>
      </dsp:nvSpPr>
      <dsp:spPr>
        <a:xfrm>
          <a:off x="0" y="3343651"/>
          <a:ext cx="6263640" cy="1032854"/>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Grounding and settling practices for us and our students</a:t>
          </a:r>
        </a:p>
      </dsp:txBody>
      <dsp:txXfrm>
        <a:off x="50420" y="3394071"/>
        <a:ext cx="6162800" cy="932014"/>
      </dsp:txXfrm>
    </dsp:sp>
    <dsp:sp modelId="{4695BCF6-5EEC-374E-9FC4-A136D26FECC4}">
      <dsp:nvSpPr>
        <dsp:cNvPr id="0" name=""/>
        <dsp:cNvSpPr/>
      </dsp:nvSpPr>
      <dsp:spPr>
        <a:xfrm>
          <a:off x="0" y="4451385"/>
          <a:ext cx="6263640" cy="103285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a:t>Do’s and don’ts of </a:t>
          </a:r>
          <a:r>
            <a:rPr lang="en-US" sz="2600" kern="1200">
              <a:latin typeface="Calibri Light" panose="020F0302020204030204"/>
            </a:rPr>
            <a:t>engaging</a:t>
          </a:r>
          <a:r>
            <a:rPr lang="en-US" sz="2600" kern="1200"/>
            <a:t> </a:t>
          </a:r>
          <a:r>
            <a:rPr lang="en-US" sz="2600" kern="1200">
              <a:latin typeface="Calibri Light" panose="020F0302020204030204"/>
            </a:rPr>
            <a:t>with others</a:t>
          </a:r>
          <a:r>
            <a:rPr lang="en-US" sz="2600" kern="1200"/>
            <a:t> during a </a:t>
          </a:r>
          <a:r>
            <a:rPr lang="en-US" sz="2600" kern="1200">
              <a:latin typeface="Calibri Light" panose="020F0302020204030204"/>
            </a:rPr>
            <a:t>trauma</a:t>
          </a:r>
          <a:r>
            <a:rPr lang="en-US" sz="2600" kern="1200"/>
            <a:t> </a:t>
          </a:r>
          <a:r>
            <a:rPr lang="en-US" sz="2600" kern="1200">
              <a:latin typeface="Calibri Light" panose="020F0302020204030204"/>
            </a:rPr>
            <a:t>response </a:t>
          </a:r>
          <a:endParaRPr lang="en-US" sz="2600" kern="1200"/>
        </a:p>
      </dsp:txBody>
      <dsp:txXfrm>
        <a:off x="50420" y="4501805"/>
        <a:ext cx="6162800" cy="9320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FFDEE-7780-4DDA-92FD-50624BF34931}">
      <dsp:nvSpPr>
        <dsp:cNvPr id="0" name=""/>
        <dsp:cNvSpPr/>
      </dsp:nvSpPr>
      <dsp:spPr>
        <a:xfrm>
          <a:off x="0" y="894511"/>
          <a:ext cx="6263640" cy="1651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A48816-6389-43E7-845C-8A8DBCA01BC1}">
      <dsp:nvSpPr>
        <dsp:cNvPr id="0" name=""/>
        <dsp:cNvSpPr/>
      </dsp:nvSpPr>
      <dsp:spPr>
        <a:xfrm>
          <a:off x="499550" y="1266078"/>
          <a:ext cx="908273" cy="908273"/>
        </a:xfrm>
        <a:prstGeom prst="rect">
          <a:avLst/>
        </a:prstGeom>
        <a:blipFill rotWithShape="1">
          <a:blip xmlns:r="http://schemas.openxmlformats.org/officeDocument/2006/relationships" r:embed="rId1"/>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B33C5A-9397-4542-A7E5-A701D403863D}">
      <dsp:nvSpPr>
        <dsp:cNvPr id="0" name=""/>
        <dsp:cNvSpPr/>
      </dsp:nvSpPr>
      <dsp:spPr>
        <a:xfrm>
          <a:off x="1907374" y="894511"/>
          <a:ext cx="4356265" cy="1651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774" tIns="174774" rIns="174774" bIns="174774" numCol="1" spcCol="1270" anchor="ctr" anchorCtr="0">
          <a:noAutofit/>
        </a:bodyPr>
        <a:lstStyle/>
        <a:p>
          <a:pPr marL="0" lvl="0" indent="0" algn="l" defTabSz="1111250">
            <a:lnSpc>
              <a:spcPct val="100000"/>
            </a:lnSpc>
            <a:spcBef>
              <a:spcPct val="0"/>
            </a:spcBef>
            <a:spcAft>
              <a:spcPct val="35000"/>
            </a:spcAft>
            <a:buNone/>
          </a:pPr>
          <a:r>
            <a:rPr lang="en-US" sz="2500" kern="1200"/>
            <a:t>Grounding exercise</a:t>
          </a:r>
        </a:p>
      </dsp:txBody>
      <dsp:txXfrm>
        <a:off x="1907374" y="894511"/>
        <a:ext cx="4356265" cy="1651406"/>
      </dsp:txXfrm>
    </dsp:sp>
    <dsp:sp modelId="{89F96CED-F3AB-4CDE-BE14-65ACBFC807A7}">
      <dsp:nvSpPr>
        <dsp:cNvPr id="0" name=""/>
        <dsp:cNvSpPr/>
      </dsp:nvSpPr>
      <dsp:spPr>
        <a:xfrm>
          <a:off x="0" y="2958769"/>
          <a:ext cx="6263640" cy="1651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BB05B8-EFEC-4EE2-867F-D9834FB05CD1}">
      <dsp:nvSpPr>
        <dsp:cNvPr id="0" name=""/>
        <dsp:cNvSpPr/>
      </dsp:nvSpPr>
      <dsp:spPr>
        <a:xfrm>
          <a:off x="499550" y="3330336"/>
          <a:ext cx="908273" cy="908273"/>
        </a:xfrm>
        <a:prstGeom prst="rect">
          <a:avLst/>
        </a:prstGeom>
        <a:blipFill rotWithShape="1">
          <a:blip xmlns:r="http://schemas.openxmlformats.org/officeDocument/2006/relationships" r:embed="rId2"/>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00A405-BCFB-43AE-9D38-68E20297D199}">
      <dsp:nvSpPr>
        <dsp:cNvPr id="0" name=""/>
        <dsp:cNvSpPr/>
      </dsp:nvSpPr>
      <dsp:spPr>
        <a:xfrm>
          <a:off x="1907374" y="2958769"/>
          <a:ext cx="4356265" cy="1651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774" tIns="174774" rIns="174774" bIns="174774" numCol="1" spcCol="1270" anchor="ctr" anchorCtr="0">
          <a:noAutofit/>
        </a:bodyPr>
        <a:lstStyle/>
        <a:p>
          <a:pPr marL="0" lvl="0" indent="0" algn="l" defTabSz="1111250">
            <a:lnSpc>
              <a:spcPct val="100000"/>
            </a:lnSpc>
            <a:spcBef>
              <a:spcPct val="0"/>
            </a:spcBef>
            <a:spcAft>
              <a:spcPct val="35000"/>
            </a:spcAft>
            <a:buNone/>
          </a:pPr>
          <a:r>
            <a:rPr lang="en-US" sz="2500" kern="1200"/>
            <a:t>How is everyone doing?</a:t>
          </a:r>
        </a:p>
      </dsp:txBody>
      <dsp:txXfrm>
        <a:off x="1907374" y="2958769"/>
        <a:ext cx="4356265" cy="16514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CC693-A5AB-5D4D-A236-AD08BFB83DA0}">
      <dsp:nvSpPr>
        <dsp:cNvPr id="0" name=""/>
        <dsp:cNvSpPr/>
      </dsp:nvSpPr>
      <dsp:spPr>
        <a:xfrm>
          <a:off x="0" y="0"/>
          <a:ext cx="110775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CAB743-7457-BB49-ABF6-79A71A6AC75D}">
      <dsp:nvSpPr>
        <dsp:cNvPr id="0" name=""/>
        <dsp:cNvSpPr/>
      </dsp:nvSpPr>
      <dsp:spPr>
        <a:xfrm>
          <a:off x="0" y="0"/>
          <a:ext cx="3297028" cy="4667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b="1" kern="1200">
              <a:solidFill>
                <a:schemeClr val="accent1">
                  <a:lumMod val="75000"/>
                </a:schemeClr>
              </a:solidFill>
            </a:rPr>
            <a:t>Trauma-informed pedagogy</a:t>
          </a:r>
          <a:r>
            <a:rPr lang="en-US" sz="3100" kern="1200">
              <a:solidFill>
                <a:schemeClr val="accent1">
                  <a:lumMod val="75000"/>
                </a:schemeClr>
              </a:solidFill>
            </a:rPr>
            <a:t> </a:t>
          </a:r>
          <a:r>
            <a:rPr lang="en-US" sz="3100" kern="1200">
              <a:solidFill>
                <a:srgbClr val="49596E"/>
              </a:solidFill>
            </a:rPr>
            <a:t>is pedagogical practice that keeps trauma, its prevalence, and how it affects an individual, in mind. These include practices such as:</a:t>
          </a:r>
        </a:p>
      </dsp:txBody>
      <dsp:txXfrm>
        <a:off x="0" y="0"/>
        <a:ext cx="3297028" cy="4667250"/>
      </dsp:txXfrm>
    </dsp:sp>
    <dsp:sp modelId="{152DB085-4C60-804E-B775-7B554FC0C94D}">
      <dsp:nvSpPr>
        <dsp:cNvPr id="0" name=""/>
        <dsp:cNvSpPr/>
      </dsp:nvSpPr>
      <dsp:spPr>
        <a:xfrm>
          <a:off x="3442746" y="27603"/>
          <a:ext cx="7625893" cy="552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solidFill>
                <a:srgbClr val="49596E"/>
              </a:solidFill>
            </a:rPr>
            <a:t>Providing content information in </a:t>
          </a:r>
          <a:r>
            <a:rPr lang="en-US" sz="2000" b="1" kern="1200">
              <a:solidFill>
                <a:schemeClr val="accent1">
                  <a:lumMod val="75000"/>
                </a:schemeClr>
              </a:solidFill>
            </a:rPr>
            <a:t>advance</a:t>
          </a:r>
          <a:endParaRPr lang="en-US" sz="2000" kern="1200">
            <a:solidFill>
              <a:schemeClr val="accent1">
                <a:lumMod val="75000"/>
              </a:schemeClr>
            </a:solidFill>
          </a:endParaRPr>
        </a:p>
      </dsp:txBody>
      <dsp:txXfrm>
        <a:off x="3442746" y="27603"/>
        <a:ext cx="7625893" cy="552070"/>
      </dsp:txXfrm>
    </dsp:sp>
    <dsp:sp modelId="{5C2A301D-F906-4542-AE61-2C107F1B4827}">
      <dsp:nvSpPr>
        <dsp:cNvPr id="0" name=""/>
        <dsp:cNvSpPr/>
      </dsp:nvSpPr>
      <dsp:spPr>
        <a:xfrm>
          <a:off x="3297028" y="579674"/>
          <a:ext cx="77716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2F17BD-32CD-FD4B-94CD-1E71D8F2E3CB}">
      <dsp:nvSpPr>
        <dsp:cNvPr id="0" name=""/>
        <dsp:cNvSpPr/>
      </dsp:nvSpPr>
      <dsp:spPr>
        <a:xfrm>
          <a:off x="3442746" y="607278"/>
          <a:ext cx="7625893" cy="552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solidFill>
                <a:srgbClr val="49596E"/>
              </a:solidFill>
            </a:rPr>
            <a:t>Using </a:t>
          </a:r>
          <a:r>
            <a:rPr lang="en-US" sz="2000" b="1" kern="1200">
              <a:solidFill>
                <a:schemeClr val="accent1">
                  <a:lumMod val="75000"/>
                </a:schemeClr>
              </a:solidFill>
            </a:rPr>
            <a:t>content descriptions</a:t>
          </a:r>
          <a:r>
            <a:rPr lang="en-US" sz="2000" kern="1200">
              <a:solidFill>
                <a:srgbClr val="49596E"/>
              </a:solidFill>
            </a:rPr>
            <a:t>, especially for potentially triggering media</a:t>
          </a:r>
        </a:p>
      </dsp:txBody>
      <dsp:txXfrm>
        <a:off x="3442746" y="607278"/>
        <a:ext cx="7625893" cy="552070"/>
      </dsp:txXfrm>
    </dsp:sp>
    <dsp:sp modelId="{27124009-7572-6D4C-8575-D873C7B759C3}">
      <dsp:nvSpPr>
        <dsp:cNvPr id="0" name=""/>
        <dsp:cNvSpPr/>
      </dsp:nvSpPr>
      <dsp:spPr>
        <a:xfrm>
          <a:off x="3297028" y="1159349"/>
          <a:ext cx="77716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928C70-3D03-5041-B2B8-74806A722215}">
      <dsp:nvSpPr>
        <dsp:cNvPr id="0" name=""/>
        <dsp:cNvSpPr/>
      </dsp:nvSpPr>
      <dsp:spPr>
        <a:xfrm>
          <a:off x="3442746" y="1186952"/>
          <a:ext cx="7625893" cy="552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solidFill>
                <a:srgbClr val="49596E"/>
              </a:solidFill>
            </a:rPr>
            <a:t>Creating a </a:t>
          </a:r>
          <a:r>
            <a:rPr lang="en-US" sz="2000" b="1" kern="1200">
              <a:solidFill>
                <a:schemeClr val="accent1">
                  <a:lumMod val="75000"/>
                </a:schemeClr>
              </a:solidFill>
            </a:rPr>
            <a:t>safe and inclusive framework </a:t>
          </a:r>
          <a:r>
            <a:rPr lang="en-US" sz="2000" kern="1200">
              <a:solidFill>
                <a:srgbClr val="49596E"/>
              </a:solidFill>
            </a:rPr>
            <a:t>for discussions</a:t>
          </a:r>
        </a:p>
      </dsp:txBody>
      <dsp:txXfrm>
        <a:off x="3442746" y="1186952"/>
        <a:ext cx="7625893" cy="552070"/>
      </dsp:txXfrm>
    </dsp:sp>
    <dsp:sp modelId="{466CAD2E-4B88-3A45-B145-3569AEA40C6D}">
      <dsp:nvSpPr>
        <dsp:cNvPr id="0" name=""/>
        <dsp:cNvSpPr/>
      </dsp:nvSpPr>
      <dsp:spPr>
        <a:xfrm>
          <a:off x="3297028" y="1739023"/>
          <a:ext cx="77716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84C581-7D1D-4046-A699-01824C613A67}">
      <dsp:nvSpPr>
        <dsp:cNvPr id="0" name=""/>
        <dsp:cNvSpPr/>
      </dsp:nvSpPr>
      <dsp:spPr>
        <a:xfrm>
          <a:off x="3442746" y="1766627"/>
          <a:ext cx="7625893" cy="552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a:solidFill>
                <a:schemeClr val="accent1">
                  <a:lumMod val="75000"/>
                </a:schemeClr>
              </a:solidFill>
            </a:rPr>
            <a:t>Checking in</a:t>
          </a:r>
          <a:r>
            <a:rPr lang="en-US" sz="2000" kern="1200">
              <a:solidFill>
                <a:schemeClr val="accent1">
                  <a:lumMod val="75000"/>
                </a:schemeClr>
              </a:solidFill>
            </a:rPr>
            <a:t> </a:t>
          </a:r>
          <a:r>
            <a:rPr lang="en-US" sz="2000" kern="1200">
              <a:solidFill>
                <a:srgbClr val="49596E"/>
              </a:solidFill>
            </a:rPr>
            <a:t>on students</a:t>
          </a:r>
        </a:p>
      </dsp:txBody>
      <dsp:txXfrm>
        <a:off x="3442746" y="1766627"/>
        <a:ext cx="7625893" cy="552070"/>
      </dsp:txXfrm>
    </dsp:sp>
    <dsp:sp modelId="{56A6D7FA-0596-C44C-946A-B5B8566F5DC7}">
      <dsp:nvSpPr>
        <dsp:cNvPr id="0" name=""/>
        <dsp:cNvSpPr/>
      </dsp:nvSpPr>
      <dsp:spPr>
        <a:xfrm>
          <a:off x="3297028" y="2318698"/>
          <a:ext cx="77716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B5B043-F361-2442-99AC-CD60E68E40E4}">
      <dsp:nvSpPr>
        <dsp:cNvPr id="0" name=""/>
        <dsp:cNvSpPr/>
      </dsp:nvSpPr>
      <dsp:spPr>
        <a:xfrm>
          <a:off x="3442746" y="2346301"/>
          <a:ext cx="7625893" cy="552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solidFill>
                <a:srgbClr val="49596E"/>
              </a:solidFill>
            </a:rPr>
            <a:t>Encouraging community building and </a:t>
          </a:r>
          <a:r>
            <a:rPr lang="en-US" sz="2000" b="1" kern="1200">
              <a:solidFill>
                <a:schemeClr val="accent1">
                  <a:lumMod val="75000"/>
                </a:schemeClr>
              </a:solidFill>
            </a:rPr>
            <a:t>sense of belonging</a:t>
          </a:r>
          <a:endParaRPr lang="en-US" sz="2000" kern="1200">
            <a:solidFill>
              <a:schemeClr val="accent1">
                <a:lumMod val="75000"/>
              </a:schemeClr>
            </a:solidFill>
          </a:endParaRPr>
        </a:p>
      </dsp:txBody>
      <dsp:txXfrm>
        <a:off x="3442746" y="2346301"/>
        <a:ext cx="7625893" cy="552070"/>
      </dsp:txXfrm>
    </dsp:sp>
    <dsp:sp modelId="{8F7CCC73-69B4-4C44-B735-C6EB6198ACEE}">
      <dsp:nvSpPr>
        <dsp:cNvPr id="0" name=""/>
        <dsp:cNvSpPr/>
      </dsp:nvSpPr>
      <dsp:spPr>
        <a:xfrm>
          <a:off x="3297028" y="2898372"/>
          <a:ext cx="77716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3168A1-4A4B-8A48-BC2C-7B3053CD9230}">
      <dsp:nvSpPr>
        <dsp:cNvPr id="0" name=""/>
        <dsp:cNvSpPr/>
      </dsp:nvSpPr>
      <dsp:spPr>
        <a:xfrm>
          <a:off x="3442746" y="2925976"/>
          <a:ext cx="7625893" cy="552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solidFill>
                <a:srgbClr val="49596E"/>
              </a:solidFill>
            </a:rPr>
            <a:t>Allowing for </a:t>
          </a:r>
          <a:r>
            <a:rPr lang="en-US" sz="2000" b="1" kern="1200">
              <a:solidFill>
                <a:schemeClr val="accent1">
                  <a:lumMod val="75000"/>
                </a:schemeClr>
              </a:solidFill>
            </a:rPr>
            <a:t>multiple ways to engage </a:t>
          </a:r>
          <a:r>
            <a:rPr lang="en-US" sz="2000" kern="1200">
              <a:solidFill>
                <a:srgbClr val="49596E"/>
              </a:solidFill>
            </a:rPr>
            <a:t>with course content</a:t>
          </a:r>
        </a:p>
      </dsp:txBody>
      <dsp:txXfrm>
        <a:off x="3442746" y="2925976"/>
        <a:ext cx="7625893" cy="552070"/>
      </dsp:txXfrm>
    </dsp:sp>
    <dsp:sp modelId="{045A60E5-7B74-CC40-A98D-4D258E2E145E}">
      <dsp:nvSpPr>
        <dsp:cNvPr id="0" name=""/>
        <dsp:cNvSpPr/>
      </dsp:nvSpPr>
      <dsp:spPr>
        <a:xfrm>
          <a:off x="3297028" y="3478047"/>
          <a:ext cx="77716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90B7B8-8D51-924C-8D18-7B9881AD85F2}">
      <dsp:nvSpPr>
        <dsp:cNvPr id="0" name=""/>
        <dsp:cNvSpPr/>
      </dsp:nvSpPr>
      <dsp:spPr>
        <a:xfrm>
          <a:off x="3442746" y="3505650"/>
          <a:ext cx="7625893" cy="552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solidFill>
                <a:srgbClr val="49596E"/>
              </a:solidFill>
            </a:rPr>
            <a:t>Building </a:t>
          </a:r>
          <a:r>
            <a:rPr lang="en-US" sz="2000" b="1" kern="1200">
              <a:solidFill>
                <a:schemeClr val="accent1">
                  <a:lumMod val="75000"/>
                </a:schemeClr>
              </a:solidFill>
            </a:rPr>
            <a:t>flexibility</a:t>
          </a:r>
          <a:r>
            <a:rPr lang="en-US" sz="2000" kern="1200">
              <a:solidFill>
                <a:srgbClr val="49596E"/>
              </a:solidFill>
            </a:rPr>
            <a:t> into assessment and absence policies</a:t>
          </a:r>
        </a:p>
      </dsp:txBody>
      <dsp:txXfrm>
        <a:off x="3442746" y="3505650"/>
        <a:ext cx="7625893" cy="552070"/>
      </dsp:txXfrm>
    </dsp:sp>
    <dsp:sp modelId="{9B7B6275-4E2E-2E4B-AC0D-D5A0550F1F49}">
      <dsp:nvSpPr>
        <dsp:cNvPr id="0" name=""/>
        <dsp:cNvSpPr/>
      </dsp:nvSpPr>
      <dsp:spPr>
        <a:xfrm>
          <a:off x="3297028" y="4057721"/>
          <a:ext cx="77716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350C69-7DE5-604F-9FB5-8CE1A1ACADF7}">
      <dsp:nvSpPr>
        <dsp:cNvPr id="0" name=""/>
        <dsp:cNvSpPr/>
      </dsp:nvSpPr>
      <dsp:spPr>
        <a:xfrm>
          <a:off x="3442746" y="4085325"/>
          <a:ext cx="7625893" cy="552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solidFill>
                <a:srgbClr val="49596E"/>
              </a:solidFill>
            </a:rPr>
            <a:t>Valuing </a:t>
          </a:r>
          <a:r>
            <a:rPr lang="en-US" sz="2000" b="1" kern="1200">
              <a:solidFill>
                <a:schemeClr val="accent1">
                  <a:lumMod val="75000"/>
                </a:schemeClr>
              </a:solidFill>
            </a:rPr>
            <a:t>student input </a:t>
          </a:r>
          <a:r>
            <a:rPr lang="en-US" sz="2000" kern="1200">
              <a:solidFill>
                <a:srgbClr val="49596E"/>
              </a:solidFill>
            </a:rPr>
            <a:t>and feedback</a:t>
          </a:r>
        </a:p>
      </dsp:txBody>
      <dsp:txXfrm>
        <a:off x="3442746" y="4085325"/>
        <a:ext cx="7625893" cy="552070"/>
      </dsp:txXfrm>
    </dsp:sp>
    <dsp:sp modelId="{58F7D971-5757-0A4A-86B7-96400CEA240E}">
      <dsp:nvSpPr>
        <dsp:cNvPr id="0" name=""/>
        <dsp:cNvSpPr/>
      </dsp:nvSpPr>
      <dsp:spPr>
        <a:xfrm>
          <a:off x="3297028" y="4637396"/>
          <a:ext cx="7771611"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F9CF85-4194-BC48-81FC-7437C1EE710B}">
      <dsp:nvSpPr>
        <dsp:cNvPr id="0" name=""/>
        <dsp:cNvSpPr/>
      </dsp:nvSpPr>
      <dsp:spPr>
        <a:xfrm>
          <a:off x="884806" y="340740"/>
          <a:ext cx="4623937" cy="4623937"/>
        </a:xfrm>
        <a:prstGeom prst="pie">
          <a:avLst>
            <a:gd name="adj1" fmla="val 16200000"/>
            <a:gd name="adj2" fmla="val 2052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Predictability and Transparency</a:t>
          </a:r>
        </a:p>
      </dsp:txBody>
      <dsp:txXfrm>
        <a:off x="3296960" y="1118002"/>
        <a:ext cx="1486265" cy="990843"/>
      </dsp:txXfrm>
    </dsp:sp>
    <dsp:sp modelId="{315EE834-0C73-E240-9D60-602A2274896C}">
      <dsp:nvSpPr>
        <dsp:cNvPr id="0" name=""/>
        <dsp:cNvSpPr/>
      </dsp:nvSpPr>
      <dsp:spPr>
        <a:xfrm>
          <a:off x="924440" y="464045"/>
          <a:ext cx="4623937" cy="4623937"/>
        </a:xfrm>
        <a:prstGeom prst="pie">
          <a:avLst>
            <a:gd name="adj1" fmla="val 20520000"/>
            <a:gd name="adj2" fmla="val 324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Connection and Community</a:t>
          </a:r>
        </a:p>
      </dsp:txBody>
      <dsp:txXfrm>
        <a:off x="3902476" y="2576744"/>
        <a:ext cx="1376171" cy="1100937"/>
      </dsp:txXfrm>
    </dsp:sp>
    <dsp:sp modelId="{33119E4A-A8C0-F147-B37E-BE62ED168DB2}">
      <dsp:nvSpPr>
        <dsp:cNvPr id="0" name=""/>
        <dsp:cNvSpPr/>
      </dsp:nvSpPr>
      <dsp:spPr>
        <a:xfrm>
          <a:off x="819851" y="540009"/>
          <a:ext cx="4623937" cy="4623937"/>
        </a:xfrm>
        <a:prstGeom prst="pie">
          <a:avLst>
            <a:gd name="adj1" fmla="val 3240000"/>
            <a:gd name="adj2" fmla="val 756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Flexibility and Multiple Alternatives </a:t>
          </a:r>
        </a:p>
      </dsp:txBody>
      <dsp:txXfrm>
        <a:off x="2471257" y="3787775"/>
        <a:ext cx="1321125" cy="1211031"/>
      </dsp:txXfrm>
    </dsp:sp>
    <dsp:sp modelId="{BD07473D-7568-6D4D-99CD-25621B4AF193}">
      <dsp:nvSpPr>
        <dsp:cNvPr id="0" name=""/>
        <dsp:cNvSpPr/>
      </dsp:nvSpPr>
      <dsp:spPr>
        <a:xfrm>
          <a:off x="715261" y="464045"/>
          <a:ext cx="4623937" cy="4623937"/>
        </a:xfrm>
        <a:prstGeom prst="pie">
          <a:avLst>
            <a:gd name="adj1" fmla="val 7560000"/>
            <a:gd name="adj2" fmla="val 1188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Belonging and Inclusion</a:t>
          </a:r>
        </a:p>
      </dsp:txBody>
      <dsp:txXfrm>
        <a:off x="984991" y="2576744"/>
        <a:ext cx="1376171" cy="1100937"/>
      </dsp:txXfrm>
    </dsp:sp>
    <dsp:sp modelId="{90E592FA-D36B-0841-A2AF-73E4CB35E08D}">
      <dsp:nvSpPr>
        <dsp:cNvPr id="0" name=""/>
        <dsp:cNvSpPr/>
      </dsp:nvSpPr>
      <dsp:spPr>
        <a:xfrm>
          <a:off x="754895" y="340740"/>
          <a:ext cx="4623937" cy="4623937"/>
        </a:xfrm>
        <a:prstGeom prst="pie">
          <a:avLst>
            <a:gd name="adj1" fmla="val 11880000"/>
            <a:gd name="adj2" fmla="val 1620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a:t>Empowerment and Co-Creation </a:t>
          </a:r>
        </a:p>
      </dsp:txBody>
      <dsp:txXfrm>
        <a:off x="1480413" y="1118002"/>
        <a:ext cx="1486265" cy="990843"/>
      </dsp:txXfrm>
    </dsp:sp>
    <dsp:sp modelId="{DBFD9459-18D2-994B-AB7A-DBB4A26884E1}">
      <dsp:nvSpPr>
        <dsp:cNvPr id="0" name=""/>
        <dsp:cNvSpPr/>
      </dsp:nvSpPr>
      <dsp:spPr>
        <a:xfrm>
          <a:off x="598344" y="54496"/>
          <a:ext cx="5196425" cy="5196425"/>
        </a:xfrm>
        <a:prstGeom prst="circularArrow">
          <a:avLst>
            <a:gd name="adj1" fmla="val 5085"/>
            <a:gd name="adj2" fmla="val 327528"/>
            <a:gd name="adj3" fmla="val 20192361"/>
            <a:gd name="adj4" fmla="val 16200324"/>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A25E52-0C08-4748-BCF2-75CF3E7E77ED}">
      <dsp:nvSpPr>
        <dsp:cNvPr id="0" name=""/>
        <dsp:cNvSpPr/>
      </dsp:nvSpPr>
      <dsp:spPr>
        <a:xfrm>
          <a:off x="638515" y="177760"/>
          <a:ext cx="5196425" cy="5196425"/>
        </a:xfrm>
        <a:prstGeom prst="circularArrow">
          <a:avLst>
            <a:gd name="adj1" fmla="val 5085"/>
            <a:gd name="adj2" fmla="val 327528"/>
            <a:gd name="adj3" fmla="val 2912753"/>
            <a:gd name="adj4" fmla="val 20519953"/>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1DD144-E20E-A743-9C40-1525CAAD7EF6}">
      <dsp:nvSpPr>
        <dsp:cNvPr id="0" name=""/>
        <dsp:cNvSpPr/>
      </dsp:nvSpPr>
      <dsp:spPr>
        <a:xfrm>
          <a:off x="533607" y="253957"/>
          <a:ext cx="5196425" cy="5196425"/>
        </a:xfrm>
        <a:prstGeom prst="circularArrow">
          <a:avLst>
            <a:gd name="adj1" fmla="val 5085"/>
            <a:gd name="adj2" fmla="val 327528"/>
            <a:gd name="adj3" fmla="val 7232777"/>
            <a:gd name="adj4" fmla="val 3239695"/>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A9F96C-E42D-0E45-A63C-ACD4BC073B41}">
      <dsp:nvSpPr>
        <dsp:cNvPr id="0" name=""/>
        <dsp:cNvSpPr/>
      </dsp:nvSpPr>
      <dsp:spPr>
        <a:xfrm>
          <a:off x="428698" y="177760"/>
          <a:ext cx="5196425" cy="5196425"/>
        </a:xfrm>
        <a:prstGeom prst="circularArrow">
          <a:avLst>
            <a:gd name="adj1" fmla="val 5085"/>
            <a:gd name="adj2" fmla="val 327528"/>
            <a:gd name="adj3" fmla="val 11552519"/>
            <a:gd name="adj4" fmla="val 7559718"/>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BCCC1D-5A78-7548-8CBE-F82622B7B87F}">
      <dsp:nvSpPr>
        <dsp:cNvPr id="0" name=""/>
        <dsp:cNvSpPr/>
      </dsp:nvSpPr>
      <dsp:spPr>
        <a:xfrm>
          <a:off x="468869" y="54496"/>
          <a:ext cx="5196425" cy="5196425"/>
        </a:xfrm>
        <a:prstGeom prst="circularArrow">
          <a:avLst>
            <a:gd name="adj1" fmla="val 5085"/>
            <a:gd name="adj2" fmla="val 327528"/>
            <a:gd name="adj3" fmla="val 15872148"/>
            <a:gd name="adj4" fmla="val 11880111"/>
            <a:gd name="adj5" fmla="val 593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B79B5-8DB7-0E41-AFB0-598556014377}">
      <dsp:nvSpPr>
        <dsp:cNvPr id="0" name=""/>
        <dsp:cNvSpPr/>
      </dsp:nvSpPr>
      <dsp:spPr>
        <a:xfrm>
          <a:off x="0" y="158084"/>
          <a:ext cx="8058150" cy="8950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Provide information about content in advance of class meetings (course schedule or syllabus with topics). </a:t>
          </a:r>
        </a:p>
      </dsp:txBody>
      <dsp:txXfrm>
        <a:off x="43693" y="201777"/>
        <a:ext cx="7970764" cy="807664"/>
      </dsp:txXfrm>
    </dsp:sp>
    <dsp:sp modelId="{989D7350-AB9D-034E-9C76-D685C68200CA}">
      <dsp:nvSpPr>
        <dsp:cNvPr id="0" name=""/>
        <dsp:cNvSpPr/>
      </dsp:nvSpPr>
      <dsp:spPr>
        <a:xfrm>
          <a:off x="0" y="1099214"/>
          <a:ext cx="8058150" cy="895050"/>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Use content descriptions and warnings for readings that are potentially triggering. </a:t>
          </a:r>
        </a:p>
      </dsp:txBody>
      <dsp:txXfrm>
        <a:off x="43693" y="1142907"/>
        <a:ext cx="7970764" cy="807664"/>
      </dsp:txXfrm>
    </dsp:sp>
    <dsp:sp modelId="{1D255C49-9A99-1147-A2E3-340826B39978}">
      <dsp:nvSpPr>
        <dsp:cNvPr id="0" name=""/>
        <dsp:cNvSpPr/>
      </dsp:nvSpPr>
      <dsp:spPr>
        <a:xfrm>
          <a:off x="0" y="2040344"/>
          <a:ext cx="8058150" cy="89505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State what content and interactive elements will be included at the start of a class session. </a:t>
          </a:r>
        </a:p>
      </dsp:txBody>
      <dsp:txXfrm>
        <a:off x="43693" y="2084037"/>
        <a:ext cx="7970764" cy="807664"/>
      </dsp:txXfrm>
    </dsp:sp>
    <dsp:sp modelId="{86CB9ED1-564B-914D-B529-8818B29105D5}">
      <dsp:nvSpPr>
        <dsp:cNvPr id="0" name=""/>
        <dsp:cNvSpPr/>
      </dsp:nvSpPr>
      <dsp:spPr>
        <a:xfrm>
          <a:off x="0" y="2981474"/>
          <a:ext cx="8058150" cy="89505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Use a routine or consistent structure for how classes are facilitated. </a:t>
          </a:r>
        </a:p>
      </dsp:txBody>
      <dsp:txXfrm>
        <a:off x="43693" y="3025167"/>
        <a:ext cx="7970764" cy="807664"/>
      </dsp:txXfrm>
    </dsp:sp>
    <dsp:sp modelId="{1A2576FF-2A86-D347-93D4-69C9149D7694}">
      <dsp:nvSpPr>
        <dsp:cNvPr id="0" name=""/>
        <dsp:cNvSpPr/>
      </dsp:nvSpPr>
      <dsp:spPr>
        <a:xfrm>
          <a:off x="0" y="3922605"/>
          <a:ext cx="8058150" cy="89505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If introducing a new facilitation or participation structure, give detailed instructions, expectations, and an example of how the structure will work. </a:t>
          </a:r>
        </a:p>
      </dsp:txBody>
      <dsp:txXfrm>
        <a:off x="43693" y="3966298"/>
        <a:ext cx="7970764" cy="807664"/>
      </dsp:txXfrm>
    </dsp:sp>
    <dsp:sp modelId="{4571F399-F6F5-6244-A822-9E1EB811C6BB}">
      <dsp:nvSpPr>
        <dsp:cNvPr id="0" name=""/>
        <dsp:cNvSpPr/>
      </dsp:nvSpPr>
      <dsp:spPr>
        <a:xfrm>
          <a:off x="0" y="4863735"/>
          <a:ext cx="8058150" cy="895050"/>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Use rubrics to clearly state instructor expectations for assignments, participation, etc. </a:t>
          </a:r>
        </a:p>
      </dsp:txBody>
      <dsp:txXfrm>
        <a:off x="43693" y="4907428"/>
        <a:ext cx="7970764" cy="807664"/>
      </dsp:txXfrm>
    </dsp:sp>
    <dsp:sp modelId="{F0EB6296-B6F0-244A-A926-4150DE3A8B06}">
      <dsp:nvSpPr>
        <dsp:cNvPr id="0" name=""/>
        <dsp:cNvSpPr/>
      </dsp:nvSpPr>
      <dsp:spPr>
        <a:xfrm>
          <a:off x="0" y="5804865"/>
          <a:ext cx="8058150" cy="89505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Provide concrete options for how students can “take care of themselves” if they feel triggered by a topic or conversations (mute your video, send me a private chat, take a break, do a breathing exercise, get a drink of water, take a walk outside, etc.). </a:t>
          </a:r>
        </a:p>
      </dsp:txBody>
      <dsp:txXfrm>
        <a:off x="43693" y="5848558"/>
        <a:ext cx="7970764" cy="8076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65218-3048-49BD-B2B0-BEDF1D61D836}">
      <dsp:nvSpPr>
        <dsp:cNvPr id="0" name=""/>
        <dsp:cNvSpPr/>
      </dsp:nvSpPr>
      <dsp:spPr>
        <a:xfrm>
          <a:off x="0" y="695"/>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2F3C86-6411-4C09-BA7B-84FDB029F02B}">
      <dsp:nvSpPr>
        <dsp:cNvPr id="0" name=""/>
        <dsp:cNvSpPr/>
      </dsp:nvSpPr>
      <dsp:spPr>
        <a:xfrm>
          <a:off x="492238" y="366823"/>
          <a:ext cx="894979" cy="8949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CAF3B3A-5DE7-4B20-B7EF-DCC08D816D76}">
      <dsp:nvSpPr>
        <dsp:cNvPr id="0" name=""/>
        <dsp:cNvSpPr/>
      </dsp:nvSpPr>
      <dsp:spPr>
        <a:xfrm>
          <a:off x="1879455" y="695"/>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100000"/>
            </a:lnSpc>
            <a:spcBef>
              <a:spcPct val="0"/>
            </a:spcBef>
            <a:spcAft>
              <a:spcPct val="35000"/>
            </a:spcAft>
            <a:buNone/>
          </a:pPr>
          <a:r>
            <a:rPr lang="en-US" sz="2500" kern="1200">
              <a:solidFill>
                <a:srgbClr val="49596E"/>
              </a:solidFill>
            </a:rPr>
            <a:t>Hum in a low tone </a:t>
          </a:r>
        </a:p>
      </dsp:txBody>
      <dsp:txXfrm>
        <a:off x="1879455" y="695"/>
        <a:ext cx="4237880" cy="1627234"/>
      </dsp:txXfrm>
    </dsp:sp>
    <dsp:sp modelId="{3167818F-1DF3-4CEE-8E68-5B02DF3EB18C}">
      <dsp:nvSpPr>
        <dsp:cNvPr id="0" name=""/>
        <dsp:cNvSpPr/>
      </dsp:nvSpPr>
      <dsp:spPr>
        <a:xfrm>
          <a:off x="0" y="2034738"/>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8A2DB4-3182-49A4-8EB0-C9053CBDD492}">
      <dsp:nvSpPr>
        <dsp:cNvPr id="0" name=""/>
        <dsp:cNvSpPr/>
      </dsp:nvSpPr>
      <dsp:spPr>
        <a:xfrm>
          <a:off x="492238" y="2400866"/>
          <a:ext cx="894979" cy="8949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D99A08-ACA7-4E24-B654-3B8AC01185A2}">
      <dsp:nvSpPr>
        <dsp:cNvPr id="0" name=""/>
        <dsp:cNvSpPr/>
      </dsp:nvSpPr>
      <dsp:spPr>
        <a:xfrm>
          <a:off x="1879455" y="2034738"/>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100000"/>
            </a:lnSpc>
            <a:spcBef>
              <a:spcPct val="0"/>
            </a:spcBef>
            <a:spcAft>
              <a:spcPct val="35000"/>
            </a:spcAft>
            <a:buNone/>
          </a:pPr>
          <a:r>
            <a:rPr lang="en-US" sz="2500" kern="1200">
              <a:solidFill>
                <a:srgbClr val="49596E"/>
              </a:solidFill>
            </a:rPr>
            <a:t>Buzz like a bee, experimenting with different tones </a:t>
          </a:r>
        </a:p>
      </dsp:txBody>
      <dsp:txXfrm>
        <a:off x="1879455" y="2034738"/>
        <a:ext cx="4237880" cy="1627234"/>
      </dsp:txXfrm>
    </dsp:sp>
    <dsp:sp modelId="{71EAAA52-3864-4CE9-97A0-86757A4B7A94}">
      <dsp:nvSpPr>
        <dsp:cNvPr id="0" name=""/>
        <dsp:cNvSpPr/>
      </dsp:nvSpPr>
      <dsp:spPr>
        <a:xfrm>
          <a:off x="0" y="4068781"/>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B67856-E1A9-4844-AED5-991D316E0CE2}">
      <dsp:nvSpPr>
        <dsp:cNvPr id="0" name=""/>
        <dsp:cNvSpPr/>
      </dsp:nvSpPr>
      <dsp:spPr>
        <a:xfrm>
          <a:off x="492238" y="4434909"/>
          <a:ext cx="894979" cy="8949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DA0F6C-28C5-41C4-8CD2-AC10B7184406}">
      <dsp:nvSpPr>
        <dsp:cNvPr id="0" name=""/>
        <dsp:cNvSpPr/>
      </dsp:nvSpPr>
      <dsp:spPr>
        <a:xfrm>
          <a:off x="1879455" y="4068781"/>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100000"/>
            </a:lnSpc>
            <a:spcBef>
              <a:spcPct val="0"/>
            </a:spcBef>
            <a:spcAft>
              <a:spcPct val="35000"/>
            </a:spcAft>
            <a:buNone/>
          </a:pPr>
          <a:r>
            <a:rPr lang="en-US" sz="2500" kern="1200">
              <a:solidFill>
                <a:srgbClr val="49596E"/>
              </a:solidFill>
            </a:rPr>
            <a:t>Sing or hum a song </a:t>
          </a:r>
        </a:p>
      </dsp:txBody>
      <dsp:txXfrm>
        <a:off x="1879455" y="4068781"/>
        <a:ext cx="4237880" cy="16272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E480F-2AE5-9F4B-ABD6-4C5D21E04670}">
      <dsp:nvSpPr>
        <dsp:cNvPr id="0" name=""/>
        <dsp:cNvSpPr/>
      </dsp:nvSpPr>
      <dsp:spPr>
        <a:xfrm rot="10800000">
          <a:off x="-1" y="1961"/>
          <a:ext cx="6772276" cy="784589"/>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648" tIns="80010" rIns="149352" bIns="80010" numCol="1" spcCol="1270" anchor="ctr" anchorCtr="0">
          <a:noAutofit/>
        </a:bodyPr>
        <a:lstStyle/>
        <a:p>
          <a:pPr marL="0" lvl="0" indent="0" algn="ctr" defTabSz="933450">
            <a:lnSpc>
              <a:spcPct val="90000"/>
            </a:lnSpc>
            <a:spcBef>
              <a:spcPct val="0"/>
            </a:spcBef>
            <a:spcAft>
              <a:spcPct val="35000"/>
            </a:spcAft>
            <a:buNone/>
          </a:pPr>
          <a:r>
            <a:rPr lang="en-US" sz="2100" kern="1200"/>
            <a:t>Think about a time when you felt </a:t>
          </a:r>
          <a:br>
            <a:rPr lang="en-US" sz="2100" kern="1200"/>
          </a:br>
          <a:r>
            <a:rPr lang="en-US" sz="2100" kern="1200"/>
            <a:t>loved/happy. Notice what happens in your body </a:t>
          </a:r>
        </a:p>
      </dsp:txBody>
      <dsp:txXfrm rot="10800000">
        <a:off x="196146" y="1961"/>
        <a:ext cx="6576129" cy="784589"/>
      </dsp:txXfrm>
    </dsp:sp>
    <dsp:sp modelId="{15B34538-4BB1-AB4D-BB60-75D79D49B392}">
      <dsp:nvSpPr>
        <dsp:cNvPr id="0" name=""/>
        <dsp:cNvSpPr/>
      </dsp:nvSpPr>
      <dsp:spPr>
        <a:xfrm>
          <a:off x="344578" y="138659"/>
          <a:ext cx="491295" cy="491295"/>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AAA4ED-DCE6-4842-8F27-228ACB420CEA}">
      <dsp:nvSpPr>
        <dsp:cNvPr id="0" name=""/>
        <dsp:cNvSpPr/>
      </dsp:nvSpPr>
      <dsp:spPr>
        <a:xfrm rot="10800000">
          <a:off x="-1" y="933206"/>
          <a:ext cx="6772276" cy="85483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648"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kern="1200"/>
            <a:t>Think about a place in nature that you like to be. </a:t>
          </a:r>
          <a:br>
            <a:rPr lang="en-US" sz="2000" kern="1200"/>
          </a:br>
          <a:r>
            <a:rPr lang="en-US" sz="2000" kern="1200"/>
            <a:t>Recall it into mind with your 5 senses.</a:t>
          </a:r>
        </a:p>
      </dsp:txBody>
      <dsp:txXfrm rot="10800000">
        <a:off x="213707" y="933206"/>
        <a:ext cx="6558568" cy="854834"/>
      </dsp:txXfrm>
    </dsp:sp>
    <dsp:sp modelId="{0311A7D4-5E6F-8346-B712-8B19B06E30C2}">
      <dsp:nvSpPr>
        <dsp:cNvPr id="0" name=""/>
        <dsp:cNvSpPr/>
      </dsp:nvSpPr>
      <dsp:spPr>
        <a:xfrm>
          <a:off x="344578" y="1086441"/>
          <a:ext cx="491295" cy="491295"/>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F1B69E-DBEB-1146-9B34-A526150F30B7}">
      <dsp:nvSpPr>
        <dsp:cNvPr id="0" name=""/>
        <dsp:cNvSpPr/>
      </dsp:nvSpPr>
      <dsp:spPr>
        <a:xfrm rot="10800000">
          <a:off x="-1" y="1934696"/>
          <a:ext cx="6772276" cy="81471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648"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kern="1200"/>
            <a:t>Move around your space.</a:t>
          </a:r>
        </a:p>
      </dsp:txBody>
      <dsp:txXfrm rot="10800000">
        <a:off x="203678" y="1934696"/>
        <a:ext cx="6568597" cy="814715"/>
      </dsp:txXfrm>
    </dsp:sp>
    <dsp:sp modelId="{2C500DFA-7F82-9542-A205-8C3A80D6AF16}">
      <dsp:nvSpPr>
        <dsp:cNvPr id="0" name=""/>
        <dsp:cNvSpPr/>
      </dsp:nvSpPr>
      <dsp:spPr>
        <a:xfrm>
          <a:off x="448678" y="2057884"/>
          <a:ext cx="491295" cy="491295"/>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7925E8-B555-F84C-B82A-0C3FEAAF123D}">
      <dsp:nvSpPr>
        <dsp:cNvPr id="0" name=""/>
        <dsp:cNvSpPr/>
      </dsp:nvSpPr>
      <dsp:spPr>
        <a:xfrm rot="10800000">
          <a:off x="-1" y="2896067"/>
          <a:ext cx="6772276" cy="72326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648"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kern="1200"/>
            <a:t>Tense and relax a part of your body.</a:t>
          </a:r>
        </a:p>
      </dsp:txBody>
      <dsp:txXfrm rot="10800000">
        <a:off x="180815" y="2896067"/>
        <a:ext cx="6591460" cy="723265"/>
      </dsp:txXfrm>
    </dsp:sp>
    <dsp:sp modelId="{3AA70219-B59D-C945-8648-09F01CC6AE8B}">
      <dsp:nvSpPr>
        <dsp:cNvPr id="0" name=""/>
        <dsp:cNvSpPr/>
      </dsp:nvSpPr>
      <dsp:spPr>
        <a:xfrm>
          <a:off x="437462" y="3008034"/>
          <a:ext cx="491295" cy="491295"/>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5DCAD6-6F22-0544-8B72-FE47752A4E67}">
      <dsp:nvSpPr>
        <dsp:cNvPr id="0" name=""/>
        <dsp:cNvSpPr/>
      </dsp:nvSpPr>
      <dsp:spPr>
        <a:xfrm rot="10800000">
          <a:off x="-1" y="3765989"/>
          <a:ext cx="6772276" cy="604023"/>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6648"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kern="1200"/>
            <a:t>Stretch your arms, then your legs.</a:t>
          </a:r>
        </a:p>
      </dsp:txBody>
      <dsp:txXfrm rot="10800000">
        <a:off x="151005" y="3765989"/>
        <a:ext cx="6621270" cy="604023"/>
      </dsp:txXfrm>
    </dsp:sp>
    <dsp:sp modelId="{64EBE1F4-0565-C846-8F57-C810A45CD9AA}">
      <dsp:nvSpPr>
        <dsp:cNvPr id="0" name=""/>
        <dsp:cNvSpPr/>
      </dsp:nvSpPr>
      <dsp:spPr>
        <a:xfrm>
          <a:off x="443068" y="3823016"/>
          <a:ext cx="491295" cy="491295"/>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DCE12-32BE-2743-9439-15C969E793E8}">
      <dsp:nvSpPr>
        <dsp:cNvPr id="0" name=""/>
        <dsp:cNvSpPr/>
      </dsp:nvSpPr>
      <dsp:spPr>
        <a:xfrm>
          <a:off x="1252728" y="2580"/>
          <a:ext cx="5010912" cy="74721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226" tIns="189793" rIns="97226" bIns="189793" numCol="1" spcCol="1270" anchor="ctr" anchorCtr="0">
          <a:noAutofit/>
        </a:bodyPr>
        <a:lstStyle/>
        <a:p>
          <a:pPr marL="0" lvl="0" indent="0" algn="l" defTabSz="800100">
            <a:lnSpc>
              <a:spcPct val="90000"/>
            </a:lnSpc>
            <a:spcBef>
              <a:spcPct val="0"/>
            </a:spcBef>
            <a:spcAft>
              <a:spcPct val="35000"/>
            </a:spcAft>
            <a:buNone/>
          </a:pPr>
          <a:r>
            <a:rPr lang="en-US" sz="1800" kern="1200"/>
            <a:t>Make decisions that remove their control </a:t>
          </a:r>
        </a:p>
      </dsp:txBody>
      <dsp:txXfrm>
        <a:off x="1252728" y="2580"/>
        <a:ext cx="5010912" cy="747218"/>
      </dsp:txXfrm>
    </dsp:sp>
    <dsp:sp modelId="{395FB616-387D-EA4D-99E0-08928C298CC4}">
      <dsp:nvSpPr>
        <dsp:cNvPr id="0" name=""/>
        <dsp:cNvSpPr/>
      </dsp:nvSpPr>
      <dsp:spPr>
        <a:xfrm>
          <a:off x="0" y="2580"/>
          <a:ext cx="1252728" cy="747218"/>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290" tIns="73809" rIns="66290" bIns="73809" numCol="1" spcCol="1270" anchor="ctr" anchorCtr="0">
          <a:noAutofit/>
        </a:bodyPr>
        <a:lstStyle/>
        <a:p>
          <a:pPr marL="0" lvl="0" indent="0" algn="ctr" defTabSz="1022350">
            <a:lnSpc>
              <a:spcPct val="90000"/>
            </a:lnSpc>
            <a:spcBef>
              <a:spcPct val="0"/>
            </a:spcBef>
            <a:spcAft>
              <a:spcPct val="35000"/>
            </a:spcAft>
            <a:buNone/>
          </a:pPr>
          <a:r>
            <a:rPr lang="en-US" sz="2300" kern="1200"/>
            <a:t>Make</a:t>
          </a:r>
        </a:p>
      </dsp:txBody>
      <dsp:txXfrm>
        <a:off x="0" y="2580"/>
        <a:ext cx="1252728" cy="747218"/>
      </dsp:txXfrm>
    </dsp:sp>
    <dsp:sp modelId="{DBBF9657-940B-C94D-A16E-2B0230BE68DB}">
      <dsp:nvSpPr>
        <dsp:cNvPr id="0" name=""/>
        <dsp:cNvSpPr/>
      </dsp:nvSpPr>
      <dsp:spPr>
        <a:xfrm>
          <a:off x="1252728" y="794631"/>
          <a:ext cx="5010912" cy="74721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226" tIns="189793" rIns="97226" bIns="189793" numCol="1" spcCol="1270" anchor="ctr" anchorCtr="0">
          <a:noAutofit/>
        </a:bodyPr>
        <a:lstStyle/>
        <a:p>
          <a:pPr marL="0" lvl="0" indent="0" algn="l" defTabSz="800100">
            <a:lnSpc>
              <a:spcPct val="90000"/>
            </a:lnSpc>
            <a:spcBef>
              <a:spcPct val="0"/>
            </a:spcBef>
            <a:spcAft>
              <a:spcPct val="35000"/>
            </a:spcAft>
            <a:buNone/>
          </a:pPr>
          <a:r>
            <a:rPr lang="en-US" sz="1800" kern="1200"/>
            <a:t>Rush to make assessments or give them resources </a:t>
          </a:r>
        </a:p>
      </dsp:txBody>
      <dsp:txXfrm>
        <a:off x="1252728" y="794631"/>
        <a:ext cx="5010912" cy="747218"/>
      </dsp:txXfrm>
    </dsp:sp>
    <dsp:sp modelId="{F24CC4ED-FFBA-0041-A117-0448CCBD2333}">
      <dsp:nvSpPr>
        <dsp:cNvPr id="0" name=""/>
        <dsp:cNvSpPr/>
      </dsp:nvSpPr>
      <dsp:spPr>
        <a:xfrm>
          <a:off x="0" y="794631"/>
          <a:ext cx="1252728" cy="747218"/>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290" tIns="73809" rIns="66290" bIns="73809" numCol="1" spcCol="1270" anchor="ctr" anchorCtr="0">
          <a:noAutofit/>
        </a:bodyPr>
        <a:lstStyle/>
        <a:p>
          <a:pPr marL="0" lvl="0" indent="0" algn="ctr" defTabSz="1022350">
            <a:lnSpc>
              <a:spcPct val="90000"/>
            </a:lnSpc>
            <a:spcBef>
              <a:spcPct val="0"/>
            </a:spcBef>
            <a:spcAft>
              <a:spcPct val="35000"/>
            </a:spcAft>
            <a:buNone/>
          </a:pPr>
          <a:r>
            <a:rPr lang="en-US" sz="2300" kern="1200"/>
            <a:t>Rush</a:t>
          </a:r>
        </a:p>
      </dsp:txBody>
      <dsp:txXfrm>
        <a:off x="0" y="794631"/>
        <a:ext cx="1252728" cy="747218"/>
      </dsp:txXfrm>
    </dsp:sp>
    <dsp:sp modelId="{CCEE0ED2-55C6-5042-8033-A9910D8CA12B}">
      <dsp:nvSpPr>
        <dsp:cNvPr id="0" name=""/>
        <dsp:cNvSpPr/>
      </dsp:nvSpPr>
      <dsp:spPr>
        <a:xfrm>
          <a:off x="1252728" y="1586683"/>
          <a:ext cx="5010912" cy="74721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226" tIns="189793" rIns="97226" bIns="189793" numCol="1" spcCol="1270" anchor="ctr" anchorCtr="0">
          <a:noAutofit/>
        </a:bodyPr>
        <a:lstStyle/>
        <a:p>
          <a:pPr marL="0" lvl="0" indent="0" algn="l" defTabSz="800100">
            <a:lnSpc>
              <a:spcPct val="90000"/>
            </a:lnSpc>
            <a:spcBef>
              <a:spcPct val="0"/>
            </a:spcBef>
            <a:spcAft>
              <a:spcPct val="35000"/>
            </a:spcAft>
            <a:buNone/>
          </a:pPr>
          <a:r>
            <a:rPr lang="en-US" sz="1800" kern="1200"/>
            <a:t>Use shame or threats </a:t>
          </a:r>
        </a:p>
      </dsp:txBody>
      <dsp:txXfrm>
        <a:off x="1252728" y="1586683"/>
        <a:ext cx="5010912" cy="747218"/>
      </dsp:txXfrm>
    </dsp:sp>
    <dsp:sp modelId="{39128F28-5F54-294B-A844-E360CA769CF9}">
      <dsp:nvSpPr>
        <dsp:cNvPr id="0" name=""/>
        <dsp:cNvSpPr/>
      </dsp:nvSpPr>
      <dsp:spPr>
        <a:xfrm>
          <a:off x="0" y="1586683"/>
          <a:ext cx="1252728" cy="747218"/>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290" tIns="73809" rIns="66290" bIns="73809" numCol="1" spcCol="1270" anchor="ctr" anchorCtr="0">
          <a:noAutofit/>
        </a:bodyPr>
        <a:lstStyle/>
        <a:p>
          <a:pPr marL="0" lvl="0" indent="0" algn="ctr" defTabSz="1022350">
            <a:lnSpc>
              <a:spcPct val="90000"/>
            </a:lnSpc>
            <a:spcBef>
              <a:spcPct val="0"/>
            </a:spcBef>
            <a:spcAft>
              <a:spcPct val="35000"/>
            </a:spcAft>
            <a:buNone/>
          </a:pPr>
          <a:r>
            <a:rPr lang="en-US" sz="2300" kern="1200"/>
            <a:t>Use</a:t>
          </a:r>
        </a:p>
      </dsp:txBody>
      <dsp:txXfrm>
        <a:off x="0" y="1586683"/>
        <a:ext cx="1252728" cy="747218"/>
      </dsp:txXfrm>
    </dsp:sp>
    <dsp:sp modelId="{CA228709-96BC-C442-A553-C6677332616E}">
      <dsp:nvSpPr>
        <dsp:cNvPr id="0" name=""/>
        <dsp:cNvSpPr/>
      </dsp:nvSpPr>
      <dsp:spPr>
        <a:xfrm>
          <a:off x="1252728" y="2378734"/>
          <a:ext cx="5010912" cy="74721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226" tIns="189793" rIns="97226" bIns="189793" numCol="1" spcCol="1270" anchor="ctr" anchorCtr="0">
          <a:noAutofit/>
        </a:bodyPr>
        <a:lstStyle/>
        <a:p>
          <a:pPr marL="0" lvl="0" indent="0" algn="l" defTabSz="800100">
            <a:lnSpc>
              <a:spcPct val="90000"/>
            </a:lnSpc>
            <a:spcBef>
              <a:spcPct val="0"/>
            </a:spcBef>
            <a:spcAft>
              <a:spcPct val="35000"/>
            </a:spcAft>
            <a:buNone/>
          </a:pPr>
          <a:r>
            <a:rPr lang="en-US" sz="1800" kern="1200"/>
            <a:t>Use patronizing statements </a:t>
          </a:r>
        </a:p>
      </dsp:txBody>
      <dsp:txXfrm>
        <a:off x="1252728" y="2378734"/>
        <a:ext cx="5010912" cy="747218"/>
      </dsp:txXfrm>
    </dsp:sp>
    <dsp:sp modelId="{73CC649C-87C8-E141-A0EC-92057D1FBD47}">
      <dsp:nvSpPr>
        <dsp:cNvPr id="0" name=""/>
        <dsp:cNvSpPr/>
      </dsp:nvSpPr>
      <dsp:spPr>
        <a:xfrm>
          <a:off x="0" y="2378734"/>
          <a:ext cx="1252728" cy="747218"/>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290" tIns="73809" rIns="66290" bIns="73809" numCol="1" spcCol="1270" anchor="ctr" anchorCtr="0">
          <a:noAutofit/>
        </a:bodyPr>
        <a:lstStyle/>
        <a:p>
          <a:pPr marL="0" lvl="0" indent="0" algn="ctr" defTabSz="1022350">
            <a:lnSpc>
              <a:spcPct val="90000"/>
            </a:lnSpc>
            <a:spcBef>
              <a:spcPct val="0"/>
            </a:spcBef>
            <a:spcAft>
              <a:spcPct val="35000"/>
            </a:spcAft>
            <a:buNone/>
          </a:pPr>
          <a:r>
            <a:rPr lang="en-US" sz="2300" kern="1200"/>
            <a:t>Use</a:t>
          </a:r>
        </a:p>
      </dsp:txBody>
      <dsp:txXfrm>
        <a:off x="0" y="2378734"/>
        <a:ext cx="1252728" cy="747218"/>
      </dsp:txXfrm>
    </dsp:sp>
    <dsp:sp modelId="{6A125D81-B536-A047-8A08-4F1775D2BE31}">
      <dsp:nvSpPr>
        <dsp:cNvPr id="0" name=""/>
        <dsp:cNvSpPr/>
      </dsp:nvSpPr>
      <dsp:spPr>
        <a:xfrm>
          <a:off x="1252728" y="3170786"/>
          <a:ext cx="5010912" cy="747218"/>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226" tIns="189793" rIns="97226" bIns="189793" numCol="1" spcCol="1270" anchor="ctr" anchorCtr="0">
          <a:noAutofit/>
        </a:bodyPr>
        <a:lstStyle/>
        <a:p>
          <a:pPr marL="0" lvl="0" indent="0" algn="l" defTabSz="800100">
            <a:lnSpc>
              <a:spcPct val="90000"/>
            </a:lnSpc>
            <a:spcBef>
              <a:spcPct val="0"/>
            </a:spcBef>
            <a:spcAft>
              <a:spcPct val="35000"/>
            </a:spcAft>
            <a:buNone/>
          </a:pPr>
          <a:r>
            <a:rPr lang="en-US" sz="1800" kern="1200"/>
            <a:t>Touch someone </a:t>
          </a:r>
        </a:p>
      </dsp:txBody>
      <dsp:txXfrm>
        <a:off x="1252728" y="3170786"/>
        <a:ext cx="5010912" cy="747218"/>
      </dsp:txXfrm>
    </dsp:sp>
    <dsp:sp modelId="{68904077-7354-0D43-9FD2-5FD94D65FA43}">
      <dsp:nvSpPr>
        <dsp:cNvPr id="0" name=""/>
        <dsp:cNvSpPr/>
      </dsp:nvSpPr>
      <dsp:spPr>
        <a:xfrm>
          <a:off x="0" y="3170786"/>
          <a:ext cx="1252728" cy="747218"/>
        </a:xfrm>
        <a:prstGeom prst="rect">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290" tIns="73809" rIns="66290" bIns="73809" numCol="1" spcCol="1270" anchor="ctr" anchorCtr="0">
          <a:noAutofit/>
        </a:bodyPr>
        <a:lstStyle/>
        <a:p>
          <a:pPr marL="0" lvl="0" indent="0" algn="ctr" defTabSz="1022350">
            <a:lnSpc>
              <a:spcPct val="90000"/>
            </a:lnSpc>
            <a:spcBef>
              <a:spcPct val="0"/>
            </a:spcBef>
            <a:spcAft>
              <a:spcPct val="35000"/>
            </a:spcAft>
            <a:buNone/>
          </a:pPr>
          <a:r>
            <a:rPr lang="en-US" sz="2300" kern="1200"/>
            <a:t>Touch</a:t>
          </a:r>
        </a:p>
      </dsp:txBody>
      <dsp:txXfrm>
        <a:off x="0" y="3170786"/>
        <a:ext cx="1252728" cy="747218"/>
      </dsp:txXfrm>
    </dsp:sp>
    <dsp:sp modelId="{9BCF8A89-A535-3A4E-B478-81791D4D6EAC}">
      <dsp:nvSpPr>
        <dsp:cNvPr id="0" name=""/>
        <dsp:cNvSpPr/>
      </dsp:nvSpPr>
      <dsp:spPr>
        <a:xfrm>
          <a:off x="1252728" y="3962837"/>
          <a:ext cx="5010912" cy="74721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226" tIns="189793" rIns="97226" bIns="189793" numCol="1" spcCol="1270" anchor="ctr" anchorCtr="0">
          <a:noAutofit/>
        </a:bodyPr>
        <a:lstStyle/>
        <a:p>
          <a:pPr marL="0" lvl="0" indent="0" algn="l" defTabSz="800100">
            <a:lnSpc>
              <a:spcPct val="90000"/>
            </a:lnSpc>
            <a:spcBef>
              <a:spcPct val="0"/>
            </a:spcBef>
            <a:spcAft>
              <a:spcPct val="35000"/>
            </a:spcAft>
            <a:buNone/>
          </a:pPr>
          <a:r>
            <a:rPr lang="en-US" sz="1800" kern="1200"/>
            <a:t>Act alarmed, horrified, embarrassed </a:t>
          </a:r>
        </a:p>
      </dsp:txBody>
      <dsp:txXfrm>
        <a:off x="1252728" y="3962837"/>
        <a:ext cx="5010912" cy="747218"/>
      </dsp:txXfrm>
    </dsp:sp>
    <dsp:sp modelId="{F009369E-07AD-B644-99AB-E08FE946AA3D}">
      <dsp:nvSpPr>
        <dsp:cNvPr id="0" name=""/>
        <dsp:cNvSpPr/>
      </dsp:nvSpPr>
      <dsp:spPr>
        <a:xfrm>
          <a:off x="0" y="3962837"/>
          <a:ext cx="1252728" cy="747218"/>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290" tIns="73809" rIns="66290" bIns="73809" numCol="1" spcCol="1270" anchor="ctr" anchorCtr="0">
          <a:noAutofit/>
        </a:bodyPr>
        <a:lstStyle/>
        <a:p>
          <a:pPr marL="0" lvl="0" indent="0" algn="ctr" defTabSz="1022350">
            <a:lnSpc>
              <a:spcPct val="90000"/>
            </a:lnSpc>
            <a:spcBef>
              <a:spcPct val="0"/>
            </a:spcBef>
            <a:spcAft>
              <a:spcPct val="35000"/>
            </a:spcAft>
            <a:buNone/>
          </a:pPr>
          <a:r>
            <a:rPr lang="en-US" sz="2300" kern="1200"/>
            <a:t>Act</a:t>
          </a:r>
        </a:p>
      </dsp:txBody>
      <dsp:txXfrm>
        <a:off x="0" y="3962837"/>
        <a:ext cx="1252728" cy="747218"/>
      </dsp:txXfrm>
    </dsp:sp>
    <dsp:sp modelId="{7829AEAD-0166-C64C-9196-CBB70B433126}">
      <dsp:nvSpPr>
        <dsp:cNvPr id="0" name=""/>
        <dsp:cNvSpPr/>
      </dsp:nvSpPr>
      <dsp:spPr>
        <a:xfrm>
          <a:off x="1252728" y="4754889"/>
          <a:ext cx="5010912" cy="74721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226" tIns="189793" rIns="97226" bIns="189793" numCol="1" spcCol="1270" anchor="ctr" anchorCtr="0">
          <a:noAutofit/>
        </a:bodyPr>
        <a:lstStyle/>
        <a:p>
          <a:pPr marL="0" lvl="0" indent="0" algn="l" defTabSz="800100">
            <a:lnSpc>
              <a:spcPct val="90000"/>
            </a:lnSpc>
            <a:spcBef>
              <a:spcPct val="0"/>
            </a:spcBef>
            <a:spcAft>
              <a:spcPct val="35000"/>
            </a:spcAft>
            <a:buNone/>
          </a:pPr>
          <a:r>
            <a:rPr lang="en-US" sz="1800" kern="1200"/>
            <a:t>Use sarcasm </a:t>
          </a:r>
        </a:p>
      </dsp:txBody>
      <dsp:txXfrm>
        <a:off x="1252728" y="4754889"/>
        <a:ext cx="5010912" cy="747218"/>
      </dsp:txXfrm>
    </dsp:sp>
    <dsp:sp modelId="{B06C1A4E-FD8A-9142-ADB9-30DEF71D6462}">
      <dsp:nvSpPr>
        <dsp:cNvPr id="0" name=""/>
        <dsp:cNvSpPr/>
      </dsp:nvSpPr>
      <dsp:spPr>
        <a:xfrm>
          <a:off x="0" y="4754889"/>
          <a:ext cx="1252728" cy="747218"/>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6290" tIns="73809" rIns="66290" bIns="73809" numCol="1" spcCol="1270" anchor="ctr" anchorCtr="0">
          <a:noAutofit/>
        </a:bodyPr>
        <a:lstStyle/>
        <a:p>
          <a:pPr marL="0" lvl="0" indent="0" algn="ctr" defTabSz="1022350">
            <a:lnSpc>
              <a:spcPct val="90000"/>
            </a:lnSpc>
            <a:spcBef>
              <a:spcPct val="0"/>
            </a:spcBef>
            <a:spcAft>
              <a:spcPct val="35000"/>
            </a:spcAft>
            <a:buNone/>
          </a:pPr>
          <a:r>
            <a:rPr lang="en-US" sz="2300" kern="1200"/>
            <a:t>Use</a:t>
          </a:r>
        </a:p>
      </dsp:txBody>
      <dsp:txXfrm>
        <a:off x="0" y="4754889"/>
        <a:ext cx="1252728" cy="74721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58A0-DE95-444D-BF5F-2FE4B8BDDF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ABD9BC-93E5-5F40-80A9-5594CBEAC7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830D2CD-29CD-D447-A542-CD33062CD87B}"/>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5" name="Footer Placeholder 4">
            <a:extLst>
              <a:ext uri="{FF2B5EF4-FFF2-40B4-BE49-F238E27FC236}">
                <a16:creationId xmlns:a16="http://schemas.microsoft.com/office/drawing/2014/main" id="{3AA834EA-FB94-8C44-B55E-9870544FB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79D69B-A87C-B942-9935-2D3F8AC0C3D0}"/>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9062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9B080-4EF0-A442-BA9B-85BF7EC457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C3CF11-25B0-1944-914A-7088BA7A57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9533A-9923-894C-BACB-B383B3E2CD27}"/>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5" name="Footer Placeholder 4">
            <a:extLst>
              <a:ext uri="{FF2B5EF4-FFF2-40B4-BE49-F238E27FC236}">
                <a16:creationId xmlns:a16="http://schemas.microsoft.com/office/drawing/2014/main" id="{CDEF2687-32A3-7A4A-9BEF-8D319BFEFC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4D1624-6971-C54E-8260-F29E9DC1630C}"/>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181651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268F43-4122-7548-9C6B-F64FEE497E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D64730-C009-CD4E-8291-35F4F9E7A7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53A17-703C-C147-8F50-0684EFF4462E}"/>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5" name="Footer Placeholder 4">
            <a:extLst>
              <a:ext uri="{FF2B5EF4-FFF2-40B4-BE49-F238E27FC236}">
                <a16:creationId xmlns:a16="http://schemas.microsoft.com/office/drawing/2014/main" id="{4590D040-291A-4049-A9C0-BD7DA11FC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ABD1CC-B0A2-4740-903E-2866285F0019}"/>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448697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B5A07-1783-BB43-81ED-88EDE4170E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2AE53-0FA4-EB48-98BA-28B77D9F79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D9AB8-49DC-094D-B0C9-6B4AAD15A1FE}"/>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5" name="Footer Placeholder 4">
            <a:extLst>
              <a:ext uri="{FF2B5EF4-FFF2-40B4-BE49-F238E27FC236}">
                <a16:creationId xmlns:a16="http://schemas.microsoft.com/office/drawing/2014/main" id="{DAC0780C-594A-7741-B878-DE9C279D7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2AE6B-7BF3-DE4A-9319-370EFD47257B}"/>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25334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3E0E-1544-0D45-AB15-5E56B9CE9A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DA1367-F6F9-7D40-B80F-586FAB2B2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13983F-0408-5C45-99FA-62A439904CC4}"/>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5" name="Footer Placeholder 4">
            <a:extLst>
              <a:ext uri="{FF2B5EF4-FFF2-40B4-BE49-F238E27FC236}">
                <a16:creationId xmlns:a16="http://schemas.microsoft.com/office/drawing/2014/main" id="{B71E4248-7350-FF46-B35B-134B99754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B7B12-1FF3-A445-9492-3F549D47A89E}"/>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363781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AD395-8017-8442-8BED-F93640B58B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F19A8F-10D2-4E44-B94F-D0CE45C6F8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031BAB-C4F1-3D42-BA26-0050BAF384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F2D879-BE27-364A-B39A-FB38BF8B324F}"/>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6" name="Footer Placeholder 5">
            <a:extLst>
              <a:ext uri="{FF2B5EF4-FFF2-40B4-BE49-F238E27FC236}">
                <a16:creationId xmlns:a16="http://schemas.microsoft.com/office/drawing/2014/main" id="{282E7527-0F6D-D642-AD58-5D1B39EB1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ECBC2D-14D8-7642-B129-40BD3BD53018}"/>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70225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30704-124A-D747-9BB1-CA698B1141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FD2571-E146-4C4D-AF06-AFB4D2D8DC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727694-F0A1-DD47-AC63-9E495106B2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C8BE3E-924F-C24F-ADE4-31B2B42A6E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300B5C-E268-124D-A99E-A4767705CC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D33139-FE74-C747-94AA-7BBDF80251AB}"/>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8" name="Footer Placeholder 7">
            <a:extLst>
              <a:ext uri="{FF2B5EF4-FFF2-40B4-BE49-F238E27FC236}">
                <a16:creationId xmlns:a16="http://schemas.microsoft.com/office/drawing/2014/main" id="{BD7A01B7-2B26-B040-B87A-43B60FF3A7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AE8188-1A7B-B349-9986-9B7B8F6B29FF}"/>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196444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F334-7C1F-2547-81E2-3FEB7BD3C7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0D4147-3117-2D41-B9B2-2BBA4419B4DF}"/>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4" name="Footer Placeholder 3">
            <a:extLst>
              <a:ext uri="{FF2B5EF4-FFF2-40B4-BE49-F238E27FC236}">
                <a16:creationId xmlns:a16="http://schemas.microsoft.com/office/drawing/2014/main" id="{545117F7-34FB-084F-ADB7-A848CF26B5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EAED15-C8D2-9C48-9C35-1DAA66F94A8D}"/>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21879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71278F-DC13-FF49-96CE-1DB60EF56016}"/>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3" name="Footer Placeholder 2">
            <a:extLst>
              <a:ext uri="{FF2B5EF4-FFF2-40B4-BE49-F238E27FC236}">
                <a16:creationId xmlns:a16="http://schemas.microsoft.com/office/drawing/2014/main" id="{A4098463-0847-014B-9D1A-883CD3E7EE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0A3A83-9B39-E943-9843-30FA78F544C6}"/>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384204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D29AC-5D70-6E42-8A54-3D3181308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3AC2BB-EB83-DE49-815B-959EF330A9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FDBC18-2ECF-3042-A474-4CE604C07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B6998F-9170-234C-B067-6E2A138478A0}"/>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6" name="Footer Placeholder 5">
            <a:extLst>
              <a:ext uri="{FF2B5EF4-FFF2-40B4-BE49-F238E27FC236}">
                <a16:creationId xmlns:a16="http://schemas.microsoft.com/office/drawing/2014/main" id="{D92914D5-F221-F647-8A17-A24C0611F8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302382-19F0-FA4E-9393-B75C064C540E}"/>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272705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16A96-519C-C542-92C1-590295748A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3D075C-469C-2E43-ADD9-7F13E61D84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F01D64-A661-AC4E-8EC3-124F627BA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C36611-D864-E846-B1B9-04B802CF3A5C}"/>
              </a:ext>
            </a:extLst>
          </p:cNvPr>
          <p:cNvSpPr>
            <a:spLocks noGrp="1"/>
          </p:cNvSpPr>
          <p:nvPr>
            <p:ph type="dt" sz="half" idx="10"/>
          </p:nvPr>
        </p:nvSpPr>
        <p:spPr/>
        <p:txBody>
          <a:bodyPr/>
          <a:lstStyle/>
          <a:p>
            <a:fld id="{1369B0FA-A101-8F4C-A6DE-527DC2C28D41}" type="datetimeFigureOut">
              <a:rPr lang="en-US" smtClean="0"/>
              <a:t>6/27/2023</a:t>
            </a:fld>
            <a:endParaRPr lang="en-US"/>
          </a:p>
        </p:txBody>
      </p:sp>
      <p:sp>
        <p:nvSpPr>
          <p:cNvPr id="6" name="Footer Placeholder 5">
            <a:extLst>
              <a:ext uri="{FF2B5EF4-FFF2-40B4-BE49-F238E27FC236}">
                <a16:creationId xmlns:a16="http://schemas.microsoft.com/office/drawing/2014/main" id="{85A68A42-D309-6C40-9717-012C4808FA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F3C028-0A01-B541-A438-E7835D4F7A02}"/>
              </a:ext>
            </a:extLst>
          </p:cNvPr>
          <p:cNvSpPr>
            <a:spLocks noGrp="1"/>
          </p:cNvSpPr>
          <p:nvPr>
            <p:ph type="sldNum" sz="quarter" idx="12"/>
          </p:nvPr>
        </p:nvSpPr>
        <p:spPr/>
        <p:txBody>
          <a:bodyPr/>
          <a:lstStyle/>
          <a:p>
            <a:fld id="{AB6BED21-85FD-5B4B-A0F8-FC07C027EC04}" type="slidenum">
              <a:rPr lang="en-US" smtClean="0"/>
              <a:t>‹#›</a:t>
            </a:fld>
            <a:endParaRPr lang="en-US"/>
          </a:p>
        </p:txBody>
      </p:sp>
    </p:spTree>
    <p:extLst>
      <p:ext uri="{BB962C8B-B14F-4D97-AF65-F5344CB8AC3E}">
        <p14:creationId xmlns:p14="http://schemas.microsoft.com/office/powerpoint/2010/main" val="3836368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1A554C-60BD-4D4E-9A19-F539E23DAC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5CA66A-1E79-6E4B-A506-46F916204B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5864D-BF1E-3B41-B18D-28F0A0AED4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9B0FA-A101-8F4C-A6DE-527DC2C28D41}" type="datetimeFigureOut">
              <a:rPr lang="en-US" smtClean="0"/>
              <a:t>6/27/2023</a:t>
            </a:fld>
            <a:endParaRPr lang="en-US"/>
          </a:p>
        </p:txBody>
      </p:sp>
      <p:sp>
        <p:nvSpPr>
          <p:cNvPr id="5" name="Footer Placeholder 4">
            <a:extLst>
              <a:ext uri="{FF2B5EF4-FFF2-40B4-BE49-F238E27FC236}">
                <a16:creationId xmlns:a16="http://schemas.microsoft.com/office/drawing/2014/main" id="{1BF6CA93-BA09-B943-9C8B-C687741EF5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891D03-5E2F-2541-A6DE-AE0368BB3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BED21-85FD-5B4B-A0F8-FC07C027EC04}" type="slidenum">
              <a:rPr lang="en-US" smtClean="0"/>
              <a:t>‹#›</a:t>
            </a:fld>
            <a:endParaRPr lang="en-US"/>
          </a:p>
        </p:txBody>
      </p:sp>
    </p:spTree>
    <p:extLst>
      <p:ext uri="{BB962C8B-B14F-4D97-AF65-F5344CB8AC3E}">
        <p14:creationId xmlns:p14="http://schemas.microsoft.com/office/powerpoint/2010/main" val="2264493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5.jpe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blurred public library with bookshelves">
            <a:extLst>
              <a:ext uri="{FF2B5EF4-FFF2-40B4-BE49-F238E27FC236}">
                <a16:creationId xmlns:a16="http://schemas.microsoft.com/office/drawing/2014/main" id="{C93266D4-46A8-4CDA-AC63-6AFE92AF4ED3}"/>
              </a:ext>
            </a:extLst>
          </p:cNvPr>
          <p:cNvPicPr>
            <a:picLocks noChangeAspect="1"/>
          </p:cNvPicPr>
          <p:nvPr/>
        </p:nvPicPr>
        <p:blipFill rotWithShape="1">
          <a:blip r:embed="rId2"/>
          <a:srcRect t="1310" b="1442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A5B30AA-FCE0-524C-98DF-1D0B0E4CBDE9}"/>
              </a:ext>
            </a:extLst>
          </p:cNvPr>
          <p:cNvSpPr>
            <a:spLocks noGrp="1"/>
          </p:cNvSpPr>
          <p:nvPr>
            <p:ph type="ctrTitle"/>
          </p:nvPr>
        </p:nvSpPr>
        <p:spPr>
          <a:xfrm>
            <a:off x="8022021" y="3231931"/>
            <a:ext cx="3852041" cy="1834056"/>
          </a:xfrm>
        </p:spPr>
        <p:txBody>
          <a:bodyPr>
            <a:normAutofit/>
          </a:bodyPr>
          <a:lstStyle/>
          <a:p>
            <a:r>
              <a:rPr lang="en-US" sz="4000"/>
              <a:t>Trauma Informed Classroom Instruction </a:t>
            </a:r>
          </a:p>
        </p:txBody>
      </p:sp>
      <p:sp>
        <p:nvSpPr>
          <p:cNvPr id="3" name="Subtitle 2">
            <a:extLst>
              <a:ext uri="{FF2B5EF4-FFF2-40B4-BE49-F238E27FC236}">
                <a16:creationId xmlns:a16="http://schemas.microsoft.com/office/drawing/2014/main" id="{2C2DCAB6-3F73-0644-BD54-8B83C229A3F5}"/>
              </a:ext>
            </a:extLst>
          </p:cNvPr>
          <p:cNvSpPr>
            <a:spLocks noGrp="1"/>
          </p:cNvSpPr>
          <p:nvPr>
            <p:ph type="subTitle" idx="1"/>
          </p:nvPr>
        </p:nvSpPr>
        <p:spPr>
          <a:xfrm>
            <a:off x="7782910" y="5529151"/>
            <a:ext cx="4330262" cy="777630"/>
          </a:xfrm>
        </p:spPr>
        <p:txBody>
          <a:bodyPr>
            <a:normAutofit fontScale="92500"/>
          </a:bodyPr>
          <a:lstStyle/>
          <a:p>
            <a:r>
              <a:rPr lang="en-US" sz="2000"/>
              <a:t>Adopted from presentations by </a:t>
            </a:r>
          </a:p>
          <a:p>
            <a:r>
              <a:rPr lang="en-US" sz="2000"/>
              <a:t>Dr. Mary Renda and Dr. Aimee Hollander</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765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89F9B3-6376-A24C-87E1-008727EA8759}"/>
              </a:ext>
            </a:extLst>
          </p:cNvPr>
          <p:cNvSpPr>
            <a:spLocks noGrp="1"/>
          </p:cNvSpPr>
          <p:nvPr>
            <p:ph type="title"/>
          </p:nvPr>
        </p:nvSpPr>
        <p:spPr>
          <a:xfrm>
            <a:off x="572493" y="238539"/>
            <a:ext cx="11018520" cy="1434415"/>
          </a:xfrm>
        </p:spPr>
        <p:txBody>
          <a:bodyPr anchor="b">
            <a:normAutofit/>
          </a:bodyPr>
          <a:lstStyle/>
          <a:p>
            <a:r>
              <a:rPr lang="en-US" sz="5400">
                <a:solidFill>
                  <a:srgbClr val="49596E"/>
                </a:solidFill>
              </a:rPr>
              <a:t>Flexibility and Multiple Alternatives </a:t>
            </a:r>
          </a:p>
        </p:txBody>
      </p:sp>
      <p:sp>
        <p:nvSpPr>
          <p:cNvPr id="7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2F6A4D-3D92-A54D-B6E8-9FC238B90048}"/>
              </a:ext>
            </a:extLst>
          </p:cNvPr>
          <p:cNvSpPr>
            <a:spLocks noGrp="1"/>
          </p:cNvSpPr>
          <p:nvPr>
            <p:ph idx="1"/>
          </p:nvPr>
        </p:nvSpPr>
        <p:spPr>
          <a:xfrm>
            <a:off x="572492" y="1792747"/>
            <a:ext cx="7423835" cy="4823482"/>
          </a:xfrm>
        </p:spPr>
        <p:txBody>
          <a:bodyPr anchor="t">
            <a:noAutofit/>
          </a:bodyPr>
          <a:lstStyle/>
          <a:p>
            <a:r>
              <a:rPr lang="en-US" sz="1600">
                <a:solidFill>
                  <a:srgbClr val="49596E"/>
                </a:solidFill>
              </a:rPr>
              <a:t>An individual’s body can respond in unpredictable ways to keep them safe during a trauma response. </a:t>
            </a:r>
          </a:p>
          <a:p>
            <a:endParaRPr lang="en-US" sz="1600">
              <a:solidFill>
                <a:srgbClr val="49596E"/>
              </a:solidFill>
            </a:endParaRPr>
          </a:p>
          <a:p>
            <a:r>
              <a:rPr lang="en-US" sz="1600">
                <a:solidFill>
                  <a:srgbClr val="49596E"/>
                </a:solidFill>
              </a:rPr>
              <a:t>Instructors need to be flexible to meet students’ needs in order to resist re-traumatization. </a:t>
            </a:r>
            <a:br>
              <a:rPr lang="en-US" sz="1600">
                <a:solidFill>
                  <a:srgbClr val="49596E"/>
                </a:solidFill>
              </a:rPr>
            </a:br>
            <a:endParaRPr lang="en-US" sz="1600">
              <a:solidFill>
                <a:srgbClr val="49596E"/>
              </a:solidFill>
            </a:endParaRPr>
          </a:p>
          <a:p>
            <a:r>
              <a:rPr lang="en-US" sz="1600">
                <a:solidFill>
                  <a:srgbClr val="49596E"/>
                </a:solidFill>
              </a:rPr>
              <a:t>Examples</a:t>
            </a:r>
          </a:p>
          <a:p>
            <a:pPr lvl="1"/>
            <a:r>
              <a:rPr lang="en-US" sz="1600">
                <a:solidFill>
                  <a:srgbClr val="49596E"/>
                </a:solidFill>
              </a:rPr>
              <a:t>Provide options for different ways of engaging with material, especially if a topic may be triggering.</a:t>
            </a:r>
          </a:p>
          <a:p>
            <a:pPr lvl="2"/>
            <a:r>
              <a:rPr lang="en-US" sz="1600">
                <a:solidFill>
                  <a:srgbClr val="49596E"/>
                </a:solidFill>
              </a:rPr>
              <a:t>For example, offer students the option of choose between different breakout  groups that will focus on a specific aspect of the topic – different perspectives of a topic</a:t>
            </a:r>
          </a:p>
          <a:p>
            <a:pPr lvl="1"/>
            <a:r>
              <a:rPr lang="en-US" sz="1600">
                <a:solidFill>
                  <a:srgbClr val="49596E"/>
                </a:solidFill>
              </a:rPr>
              <a:t>Provide options for different ways of engaging with material, especially if a topic may be triggering.</a:t>
            </a:r>
          </a:p>
          <a:p>
            <a:pPr lvl="2"/>
            <a:r>
              <a:rPr lang="en-US" sz="1600">
                <a:solidFill>
                  <a:srgbClr val="49596E"/>
                </a:solidFill>
              </a:rPr>
              <a:t>For example, for a class topic on childhood abuse, you can provide students with the option of doing a written assignment on a variety of related topics</a:t>
            </a:r>
          </a:p>
          <a:p>
            <a:pPr lvl="2"/>
            <a:r>
              <a:rPr lang="en-US" sz="1600">
                <a:solidFill>
                  <a:srgbClr val="49596E"/>
                </a:solidFill>
              </a:rPr>
              <a:t>Provide various ways to engage in the topic – quizzes, short answer, different type of assignments that meet the objective </a:t>
            </a:r>
          </a:p>
        </p:txBody>
      </p:sp>
      <p:pic>
        <p:nvPicPr>
          <p:cNvPr id="2052" name="Picture 4" descr="Home - Killing the Research Paper: Building Successful Alternative  Assignments - LibGuides at Butler University">
            <a:extLst>
              <a:ext uri="{FF2B5EF4-FFF2-40B4-BE49-F238E27FC236}">
                <a16:creationId xmlns:a16="http://schemas.microsoft.com/office/drawing/2014/main" id="{39EEC62F-A7FC-B645-A13D-90088F6207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067" y="2956152"/>
            <a:ext cx="4382509" cy="2225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649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EC2C3F-DCAB-1748-8026-B881C0A29906}"/>
              </a:ext>
            </a:extLst>
          </p:cNvPr>
          <p:cNvSpPr>
            <a:spLocks noGrp="1"/>
          </p:cNvSpPr>
          <p:nvPr>
            <p:ph type="title"/>
          </p:nvPr>
        </p:nvSpPr>
        <p:spPr>
          <a:xfrm>
            <a:off x="838200" y="365125"/>
            <a:ext cx="10515600" cy="1325563"/>
          </a:xfrm>
        </p:spPr>
        <p:txBody>
          <a:bodyPr>
            <a:normAutofit/>
          </a:bodyPr>
          <a:lstStyle/>
          <a:p>
            <a:r>
              <a:rPr lang="en-US" sz="4600">
                <a:solidFill>
                  <a:srgbClr val="49596E"/>
                </a:solidFill>
              </a:rPr>
              <a:t>Flexibility and Multiple Alternatives Cont. </a:t>
            </a:r>
            <a:endParaRPr lang="en-US" sz="4600">
              <a:solidFill>
                <a:srgbClr val="49596E"/>
              </a:solidFill>
              <a:cs typeface="Calibri Ligh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A856E0C-5FEE-A043-9B4E-69DA380CE6A9}"/>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200">
                <a:solidFill>
                  <a:srgbClr val="49596E"/>
                </a:solidFill>
              </a:rPr>
              <a:t> Provide options for projects or assignments on topics that may be triggering</a:t>
            </a:r>
            <a:endParaRPr lang="en-US" sz="2200">
              <a:solidFill>
                <a:srgbClr val="49596E"/>
              </a:solidFill>
              <a:cs typeface="Calibri"/>
            </a:endParaRPr>
          </a:p>
          <a:p>
            <a:pPr lvl="1"/>
            <a:r>
              <a:rPr lang="en-US" sz="2200">
                <a:solidFill>
                  <a:srgbClr val="49596E"/>
                </a:solidFill>
              </a:rPr>
              <a:t>Rather than only providing one topic for an essay assignment, provide options for several topics so that students can choose a topic that feels most feasible for them to address without experiencing re-traumatization. </a:t>
            </a:r>
            <a:endParaRPr lang="en-US" sz="2200">
              <a:solidFill>
                <a:srgbClr val="49596E"/>
              </a:solidFill>
              <a:cs typeface="Calibri"/>
            </a:endParaRPr>
          </a:p>
          <a:p>
            <a:pPr marL="0" indent="0">
              <a:buNone/>
            </a:pPr>
            <a:endParaRPr lang="en-US" sz="2200">
              <a:solidFill>
                <a:srgbClr val="49596E"/>
              </a:solidFill>
              <a:effectLst/>
              <a:cs typeface="Calibri"/>
            </a:endParaRPr>
          </a:p>
          <a:p>
            <a:r>
              <a:rPr lang="en-US" sz="2200">
                <a:solidFill>
                  <a:srgbClr val="49596E"/>
                </a:solidFill>
              </a:rPr>
              <a:t>Offer a certain amount of quizzes or assignments that can be dropped and offer a certain amount of days that students can be absent without needing a justification. </a:t>
            </a:r>
            <a:endParaRPr lang="en-US" sz="2200">
              <a:solidFill>
                <a:srgbClr val="49596E"/>
              </a:solidFill>
              <a:effectLst/>
              <a:cs typeface="Calibri"/>
            </a:endParaRPr>
          </a:p>
          <a:p>
            <a:endParaRPr lang="en-US" sz="2200">
              <a:solidFill>
                <a:srgbClr val="49596E"/>
              </a:solidFill>
              <a:cs typeface="Calibri"/>
            </a:endParaRPr>
          </a:p>
          <a:p>
            <a:r>
              <a:rPr lang="en-US" sz="2200">
                <a:solidFill>
                  <a:srgbClr val="49596E"/>
                </a:solidFill>
              </a:rPr>
              <a:t>Encourage students to contact you about accommodations and give some examples of  accommodations you feel comfortable offering. </a:t>
            </a:r>
            <a:endParaRPr lang="en-US" sz="2200">
              <a:solidFill>
                <a:srgbClr val="49596E"/>
              </a:solidFill>
              <a:effectLst/>
              <a:cs typeface="Calibri"/>
            </a:endParaRPr>
          </a:p>
        </p:txBody>
      </p:sp>
    </p:spTree>
    <p:extLst>
      <p:ext uri="{BB962C8B-B14F-4D97-AF65-F5344CB8AC3E}">
        <p14:creationId xmlns:p14="http://schemas.microsoft.com/office/powerpoint/2010/main" val="2020779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E1C7D8-593A-B540-9B81-8481B84A9142}"/>
              </a:ext>
            </a:extLst>
          </p:cNvPr>
          <p:cNvSpPr>
            <a:spLocks noGrp="1"/>
          </p:cNvSpPr>
          <p:nvPr>
            <p:ph type="title"/>
          </p:nvPr>
        </p:nvSpPr>
        <p:spPr>
          <a:xfrm>
            <a:off x="630936" y="640080"/>
            <a:ext cx="4818888" cy="1481328"/>
          </a:xfrm>
        </p:spPr>
        <p:txBody>
          <a:bodyPr anchor="b">
            <a:normAutofit/>
          </a:bodyPr>
          <a:lstStyle/>
          <a:p>
            <a:r>
              <a:rPr lang="en-US" sz="5000">
                <a:solidFill>
                  <a:srgbClr val="49596E"/>
                </a:solidFill>
              </a:rPr>
              <a:t>Belonging and Inclusion </a:t>
            </a:r>
          </a:p>
        </p:txBody>
      </p:sp>
      <p:sp>
        <p:nvSpPr>
          <p:cNvPr id="73"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499C197-AE5C-964A-9292-3AF75FF5B8EC}"/>
              </a:ext>
            </a:extLst>
          </p:cNvPr>
          <p:cNvSpPr>
            <a:spLocks noGrp="1"/>
          </p:cNvSpPr>
          <p:nvPr>
            <p:ph idx="1"/>
          </p:nvPr>
        </p:nvSpPr>
        <p:spPr>
          <a:xfrm>
            <a:off x="630936" y="2660904"/>
            <a:ext cx="4818888" cy="3547872"/>
          </a:xfrm>
        </p:spPr>
        <p:txBody>
          <a:bodyPr anchor="t">
            <a:normAutofit/>
          </a:bodyPr>
          <a:lstStyle/>
          <a:p>
            <a:r>
              <a:rPr lang="en-US" sz="1700">
                <a:solidFill>
                  <a:srgbClr val="49596E"/>
                </a:solidFill>
              </a:rPr>
              <a:t>Intentionally cultivating a classroom where students feel included can lower the students’ perceptions of danger and increase capacity for engagement and learning. </a:t>
            </a:r>
            <a:endParaRPr lang="en-US" sz="1700">
              <a:solidFill>
                <a:srgbClr val="49596E"/>
              </a:solidFill>
              <a:effectLst/>
            </a:endParaRPr>
          </a:p>
          <a:p>
            <a:r>
              <a:rPr lang="en-US" sz="1700">
                <a:solidFill>
                  <a:srgbClr val="49596E"/>
                </a:solidFill>
              </a:rPr>
              <a:t>Examples </a:t>
            </a:r>
            <a:endParaRPr lang="en-US" sz="1700">
              <a:solidFill>
                <a:srgbClr val="49596E"/>
              </a:solidFill>
              <a:effectLst/>
            </a:endParaRPr>
          </a:p>
          <a:p>
            <a:pPr lvl="1"/>
            <a:r>
              <a:rPr lang="en-US" sz="1700">
                <a:solidFill>
                  <a:srgbClr val="49596E"/>
                </a:solidFill>
              </a:rPr>
              <a:t>Use students’ properly pronounced names and pronouns (this can be entered in zoom by clicking re-name by your name). </a:t>
            </a:r>
            <a:endParaRPr lang="en-US" sz="1700">
              <a:solidFill>
                <a:srgbClr val="49596E"/>
              </a:solidFill>
              <a:effectLst/>
            </a:endParaRPr>
          </a:p>
          <a:p>
            <a:pPr lvl="1"/>
            <a:endParaRPr lang="en-US" sz="1700">
              <a:solidFill>
                <a:srgbClr val="49596E"/>
              </a:solidFill>
            </a:endParaRPr>
          </a:p>
          <a:p>
            <a:pPr lvl="1"/>
            <a:r>
              <a:rPr lang="en-US" sz="1700">
                <a:solidFill>
                  <a:srgbClr val="49596E"/>
                </a:solidFill>
              </a:rPr>
              <a:t>Explicitly acknowledge your intention to create an inclusive classroom environment and include a class agreement that acknowledges oppression. </a:t>
            </a:r>
            <a:endParaRPr lang="en-US" sz="1700">
              <a:solidFill>
                <a:srgbClr val="49596E"/>
              </a:solidFill>
              <a:effectLst/>
            </a:endParaRPr>
          </a:p>
          <a:p>
            <a:endParaRPr lang="en-US" sz="1700">
              <a:solidFill>
                <a:srgbClr val="49596E"/>
              </a:solidFill>
            </a:endParaRPr>
          </a:p>
        </p:txBody>
      </p:sp>
      <p:pic>
        <p:nvPicPr>
          <p:cNvPr id="3074" name="Picture 2" descr="A Guide to Understanding Gender Identity - NewYork-Presbyterian">
            <a:extLst>
              <a:ext uri="{FF2B5EF4-FFF2-40B4-BE49-F238E27FC236}">
                <a16:creationId xmlns:a16="http://schemas.microsoft.com/office/drawing/2014/main" id="{824F64FC-3439-6643-8AA9-32B8C25E0FF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9048" y="1996021"/>
            <a:ext cx="5458968" cy="286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589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403BB0-4FBB-D249-90A3-FEAF4A2EA3B9}"/>
              </a:ext>
            </a:extLst>
          </p:cNvPr>
          <p:cNvSpPr>
            <a:spLocks noGrp="1"/>
          </p:cNvSpPr>
          <p:nvPr>
            <p:ph type="title"/>
          </p:nvPr>
        </p:nvSpPr>
        <p:spPr>
          <a:xfrm>
            <a:off x="838200" y="365125"/>
            <a:ext cx="10515600" cy="1325563"/>
          </a:xfrm>
        </p:spPr>
        <p:txBody>
          <a:bodyPr>
            <a:normAutofit/>
          </a:bodyPr>
          <a:lstStyle/>
          <a:p>
            <a:r>
              <a:rPr lang="en-US" sz="5400">
                <a:solidFill>
                  <a:srgbClr val="49596E"/>
                </a:solidFill>
              </a:rPr>
              <a:t>Belonging and Inclusion Cont.  </a:t>
            </a:r>
            <a:endParaRPr lang="en-US" sz="5400">
              <a:solidFill>
                <a:srgbClr val="49596E"/>
              </a:solidFill>
              <a:cs typeface="Calibri Light"/>
            </a:endParaRP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0B55FA-7DE1-5A44-A9F5-E320427D4BD3}"/>
              </a:ext>
            </a:extLst>
          </p:cNvPr>
          <p:cNvSpPr>
            <a:spLocks noGrp="1"/>
          </p:cNvSpPr>
          <p:nvPr>
            <p:ph idx="1"/>
          </p:nvPr>
        </p:nvSpPr>
        <p:spPr>
          <a:xfrm>
            <a:off x="838200" y="1929384"/>
            <a:ext cx="10515600" cy="4251960"/>
          </a:xfrm>
        </p:spPr>
        <p:txBody>
          <a:bodyPr vert="horz" lIns="91440" tIns="45720" rIns="91440" bIns="45720" rtlCol="0" anchor="t">
            <a:normAutofit fontScale="92500" lnSpcReduction="10000"/>
          </a:bodyPr>
          <a:lstStyle/>
          <a:p>
            <a:r>
              <a:rPr lang="en-US" sz="1700">
                <a:solidFill>
                  <a:srgbClr val="49596E"/>
                </a:solidFill>
              </a:rPr>
              <a:t>Assume your students have been affected by the topics that come up during class. Resist making statements that would make a student feel alienated for their experience. </a:t>
            </a:r>
            <a:endParaRPr lang="en-US" sz="1700">
              <a:solidFill>
                <a:srgbClr val="49596E"/>
              </a:solidFill>
              <a:cs typeface="Calibri"/>
            </a:endParaRPr>
          </a:p>
          <a:p>
            <a:pPr lvl="1"/>
            <a:r>
              <a:rPr lang="en-US" sz="1700">
                <a:solidFill>
                  <a:srgbClr val="49596E"/>
                </a:solidFill>
              </a:rPr>
              <a:t>For example, if you are talking about the rate of attempted suicide in the United States, assume that someone within your class has attempted suicide and do not make generalized statements like “People who attempt suicide have fewer social support systems.” </a:t>
            </a:r>
            <a:endParaRPr lang="en-US" sz="1700">
              <a:solidFill>
                <a:srgbClr val="49596E"/>
              </a:solidFill>
              <a:effectLst/>
              <a:cs typeface="Calibri"/>
            </a:endParaRPr>
          </a:p>
          <a:p>
            <a:endParaRPr lang="en-US" sz="1700">
              <a:solidFill>
                <a:srgbClr val="49596E"/>
              </a:solidFill>
              <a:cs typeface="Calibri"/>
            </a:endParaRPr>
          </a:p>
          <a:p>
            <a:r>
              <a:rPr lang="en-US" sz="1700">
                <a:solidFill>
                  <a:srgbClr val="49596E"/>
                </a:solidFill>
              </a:rPr>
              <a:t>Challenge statements or generalizations that could be harmful to students. </a:t>
            </a:r>
            <a:endParaRPr lang="en-US" sz="1700">
              <a:solidFill>
                <a:srgbClr val="49596E"/>
              </a:solidFill>
              <a:effectLst/>
              <a:cs typeface="Calibri"/>
            </a:endParaRPr>
          </a:p>
          <a:p>
            <a:endParaRPr lang="en-US" sz="1700">
              <a:solidFill>
                <a:srgbClr val="49596E"/>
              </a:solidFill>
              <a:cs typeface="Calibri"/>
            </a:endParaRPr>
          </a:p>
          <a:p>
            <a:r>
              <a:rPr lang="en-US" sz="1700">
                <a:solidFill>
                  <a:srgbClr val="49596E"/>
                </a:solidFill>
              </a:rPr>
              <a:t>Talk about mistakes as an essential part of the learning process and challenges as being necessary for success. </a:t>
            </a:r>
            <a:endParaRPr lang="en-US" sz="1700">
              <a:solidFill>
                <a:srgbClr val="49596E"/>
              </a:solidFill>
              <a:effectLst/>
              <a:cs typeface="Calibri"/>
            </a:endParaRPr>
          </a:p>
          <a:p>
            <a:endParaRPr lang="en-US" sz="1700">
              <a:solidFill>
                <a:srgbClr val="49596E"/>
              </a:solidFill>
              <a:cs typeface="Calibri"/>
            </a:endParaRPr>
          </a:p>
          <a:p>
            <a:r>
              <a:rPr lang="en-US" sz="1700">
                <a:solidFill>
                  <a:srgbClr val="49596E"/>
                </a:solidFill>
              </a:rPr>
              <a:t>Acknowledge any mistakes you might make as an instructor, stress your commitment to taking your students’ concerns seriously, and explain your concrete steps to create an environment that intentionally includes and values them. </a:t>
            </a:r>
            <a:endParaRPr lang="en-US" sz="1700">
              <a:solidFill>
                <a:srgbClr val="49596E"/>
              </a:solidFill>
              <a:effectLst/>
              <a:cs typeface="Calibri"/>
            </a:endParaRPr>
          </a:p>
          <a:p>
            <a:endParaRPr lang="en-US" sz="1700">
              <a:solidFill>
                <a:srgbClr val="49596E"/>
              </a:solidFill>
              <a:ea typeface="Calibri"/>
              <a:cs typeface="Calibri"/>
            </a:endParaRPr>
          </a:p>
          <a:p>
            <a:r>
              <a:rPr lang="en-US" sz="1700">
                <a:solidFill>
                  <a:srgbClr val="49596E"/>
                </a:solidFill>
                <a:ea typeface="Calibri"/>
                <a:cs typeface="Calibri"/>
              </a:rPr>
              <a:t>Recognize how equity issues are woven into the experience of trauma: when a person from a marginalized group experiences trauma, the same conditions that marginalize them may limit their access to resources (Venet).</a:t>
            </a:r>
          </a:p>
          <a:p>
            <a:endParaRPr lang="en-US" sz="1700">
              <a:solidFill>
                <a:srgbClr val="49596E"/>
              </a:solidFill>
              <a:ea typeface="Calibri"/>
              <a:cs typeface="Calibri"/>
            </a:endParaRPr>
          </a:p>
        </p:txBody>
      </p:sp>
    </p:spTree>
    <p:extLst>
      <p:ext uri="{BB962C8B-B14F-4D97-AF65-F5344CB8AC3E}">
        <p14:creationId xmlns:p14="http://schemas.microsoft.com/office/powerpoint/2010/main" val="79575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DA61E-67F7-FB44-8695-FA2A7BDA3104}"/>
              </a:ext>
            </a:extLst>
          </p:cNvPr>
          <p:cNvSpPr>
            <a:spLocks noGrp="1"/>
          </p:cNvSpPr>
          <p:nvPr>
            <p:ph type="title"/>
          </p:nvPr>
        </p:nvSpPr>
        <p:spPr>
          <a:xfrm>
            <a:off x="838200" y="365125"/>
            <a:ext cx="10515600" cy="1325563"/>
          </a:xfrm>
        </p:spPr>
        <p:txBody>
          <a:bodyPr>
            <a:normAutofit/>
          </a:bodyPr>
          <a:lstStyle/>
          <a:p>
            <a:r>
              <a:rPr lang="en-US" sz="5400">
                <a:solidFill>
                  <a:srgbClr val="49596E"/>
                </a:solidFill>
              </a:rPr>
              <a:t>Empowerment and Co-Creation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5BB43E3-29C3-804D-9FD1-8B3E70EE7E51}"/>
              </a:ext>
            </a:extLst>
          </p:cNvPr>
          <p:cNvSpPr>
            <a:spLocks noGrp="1"/>
          </p:cNvSpPr>
          <p:nvPr>
            <p:ph idx="1"/>
          </p:nvPr>
        </p:nvSpPr>
        <p:spPr>
          <a:xfrm>
            <a:off x="357188" y="1929384"/>
            <a:ext cx="11587162" cy="4892040"/>
          </a:xfrm>
        </p:spPr>
        <p:txBody>
          <a:bodyPr>
            <a:normAutofit lnSpcReduction="10000"/>
          </a:bodyPr>
          <a:lstStyle/>
          <a:p>
            <a:pPr marL="0" indent="0">
              <a:buNone/>
            </a:pPr>
            <a:r>
              <a:rPr lang="en-US" sz="1800">
                <a:solidFill>
                  <a:srgbClr val="49596E"/>
                </a:solidFill>
              </a:rPr>
              <a:t>When experiencing trauma, individuals often lose the ability to make decisions to protect themselves. </a:t>
            </a:r>
          </a:p>
          <a:p>
            <a:pPr marL="0" indent="0">
              <a:buNone/>
            </a:pPr>
            <a:r>
              <a:rPr lang="en-US" sz="1800">
                <a:solidFill>
                  <a:srgbClr val="49596E"/>
                </a:solidFill>
              </a:rPr>
              <a:t>By valuing students as co-creators in the classroom, instructors can contribute to students building trust in their abilities, knowledge, and contributions. </a:t>
            </a:r>
            <a:endParaRPr lang="en-US" sz="1800">
              <a:solidFill>
                <a:srgbClr val="49596E"/>
              </a:solidFill>
              <a:effectLst/>
            </a:endParaRPr>
          </a:p>
          <a:p>
            <a:r>
              <a:rPr lang="en-US" sz="1800">
                <a:solidFill>
                  <a:srgbClr val="49596E"/>
                </a:solidFill>
              </a:rPr>
              <a:t>Examples </a:t>
            </a:r>
            <a:endParaRPr lang="en-US" sz="1800">
              <a:solidFill>
                <a:srgbClr val="49596E"/>
              </a:solidFill>
              <a:effectLst/>
            </a:endParaRPr>
          </a:p>
          <a:p>
            <a:pPr lvl="1"/>
            <a:r>
              <a:rPr lang="en-US" sz="1800">
                <a:solidFill>
                  <a:srgbClr val="49596E"/>
                </a:solidFill>
              </a:rPr>
              <a:t>Explicitly state the value of students’ knowledge, insights, and expertise within the course. </a:t>
            </a:r>
            <a:endParaRPr lang="en-US" sz="1800">
              <a:solidFill>
                <a:srgbClr val="49596E"/>
              </a:solidFill>
              <a:effectLst/>
            </a:endParaRPr>
          </a:p>
          <a:p>
            <a:pPr lvl="1"/>
            <a:endParaRPr lang="en-US" sz="1800">
              <a:solidFill>
                <a:srgbClr val="49596E"/>
              </a:solidFill>
            </a:endParaRPr>
          </a:p>
          <a:p>
            <a:pPr lvl="1"/>
            <a:r>
              <a:rPr lang="en-US" sz="1800">
                <a:solidFill>
                  <a:srgbClr val="49596E"/>
                </a:solidFill>
              </a:rPr>
              <a:t>Ask students about their preferences around topics, participation, and assignments through an individual form and/or through a class discussion. </a:t>
            </a:r>
            <a:endParaRPr lang="en-US" sz="1800">
              <a:solidFill>
                <a:srgbClr val="49596E"/>
              </a:solidFill>
              <a:effectLst/>
            </a:endParaRPr>
          </a:p>
          <a:p>
            <a:pPr lvl="1"/>
            <a:endParaRPr lang="en-US" sz="1800">
              <a:solidFill>
                <a:srgbClr val="49596E"/>
              </a:solidFill>
            </a:endParaRPr>
          </a:p>
          <a:p>
            <a:pPr lvl="1"/>
            <a:r>
              <a:rPr lang="en-US" sz="1800">
                <a:solidFill>
                  <a:srgbClr val="49596E"/>
                </a:solidFill>
              </a:rPr>
              <a:t>Encourage students to notice what they need in order to take care of themselves and be successful in their learning, express their needs, and meet their needs. </a:t>
            </a:r>
            <a:endParaRPr lang="en-US" sz="1800">
              <a:solidFill>
                <a:srgbClr val="49596E"/>
              </a:solidFill>
              <a:effectLst/>
            </a:endParaRPr>
          </a:p>
          <a:p>
            <a:pPr lvl="1"/>
            <a:endParaRPr lang="en-US" sz="1800">
              <a:solidFill>
                <a:srgbClr val="49596E"/>
              </a:solidFill>
            </a:endParaRPr>
          </a:p>
          <a:p>
            <a:pPr lvl="1"/>
            <a:r>
              <a:rPr lang="en-US" sz="1800">
                <a:solidFill>
                  <a:srgbClr val="49596E"/>
                </a:solidFill>
              </a:rPr>
              <a:t>Ask students about their knowledge of a topic before introducing it so that they can share their insights about what they already know. </a:t>
            </a:r>
            <a:endParaRPr lang="en-US" sz="1800">
              <a:solidFill>
                <a:srgbClr val="49596E"/>
              </a:solidFill>
              <a:effectLst/>
            </a:endParaRPr>
          </a:p>
          <a:p>
            <a:pPr lvl="1"/>
            <a:endParaRPr lang="en-US" sz="1800">
              <a:solidFill>
                <a:srgbClr val="49596E"/>
              </a:solidFill>
            </a:endParaRPr>
          </a:p>
          <a:p>
            <a:pPr lvl="1"/>
            <a:r>
              <a:rPr lang="en-US" sz="1800">
                <a:solidFill>
                  <a:srgbClr val="49596E"/>
                </a:solidFill>
              </a:rPr>
              <a:t>Provide frequent opportunities for student feedback about how the class is going and students’ experiences with the material and the course structure (mid-term survey) </a:t>
            </a:r>
            <a:endParaRPr lang="en-US" sz="1800">
              <a:solidFill>
                <a:srgbClr val="49596E"/>
              </a:solidFill>
              <a:effectLst/>
            </a:endParaRPr>
          </a:p>
          <a:p>
            <a:endParaRPr lang="en-US" sz="1400">
              <a:solidFill>
                <a:srgbClr val="49596E"/>
              </a:solidFill>
            </a:endParaRPr>
          </a:p>
        </p:txBody>
      </p:sp>
    </p:spTree>
    <p:extLst>
      <p:ext uri="{BB962C8B-B14F-4D97-AF65-F5344CB8AC3E}">
        <p14:creationId xmlns:p14="http://schemas.microsoft.com/office/powerpoint/2010/main" val="1549995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066D3D-8762-914A-8657-A17CC5809859}"/>
              </a:ext>
            </a:extLst>
          </p:cNvPr>
          <p:cNvSpPr>
            <a:spLocks noGrp="1"/>
          </p:cNvSpPr>
          <p:nvPr>
            <p:ph type="title"/>
          </p:nvPr>
        </p:nvSpPr>
        <p:spPr>
          <a:xfrm>
            <a:off x="640080" y="329184"/>
            <a:ext cx="6894576" cy="1783080"/>
          </a:xfrm>
        </p:spPr>
        <p:txBody>
          <a:bodyPr anchor="b">
            <a:normAutofit/>
          </a:bodyPr>
          <a:lstStyle/>
          <a:p>
            <a:r>
              <a:rPr lang="en-US" sz="5400">
                <a:solidFill>
                  <a:srgbClr val="49596E"/>
                </a:solidFill>
              </a:rPr>
              <a:t>Grounding / Settling Practices: BREATHING</a:t>
            </a:r>
          </a:p>
        </p:txBody>
      </p:sp>
      <p:sp>
        <p:nvSpPr>
          <p:cNvPr id="75"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4B6839D-D30B-654B-9DE7-08FCDECE01D2}"/>
              </a:ext>
            </a:extLst>
          </p:cNvPr>
          <p:cNvSpPr>
            <a:spLocks noGrp="1"/>
          </p:cNvSpPr>
          <p:nvPr>
            <p:ph idx="1"/>
          </p:nvPr>
        </p:nvSpPr>
        <p:spPr>
          <a:xfrm>
            <a:off x="640080" y="2706624"/>
            <a:ext cx="6894576" cy="3483864"/>
          </a:xfrm>
        </p:spPr>
        <p:txBody>
          <a:bodyPr>
            <a:normAutofit/>
          </a:bodyPr>
          <a:lstStyle/>
          <a:p>
            <a:r>
              <a:rPr lang="en-US" sz="2200">
                <a:solidFill>
                  <a:srgbClr val="49596E"/>
                </a:solidFill>
              </a:rPr>
              <a:t>Box breath - trace a box in your mind as you inhale to a count of 4, exhale to a count of 4, inhale to a count of 4, and then exhale to a count of 4 </a:t>
            </a:r>
            <a:endParaRPr lang="en-US" sz="2200">
              <a:solidFill>
                <a:srgbClr val="49596E"/>
              </a:solidFill>
              <a:effectLst/>
            </a:endParaRPr>
          </a:p>
          <a:p>
            <a:endParaRPr lang="en-US" sz="2200">
              <a:solidFill>
                <a:srgbClr val="49596E"/>
              </a:solidFill>
            </a:endParaRPr>
          </a:p>
          <a:p>
            <a:r>
              <a:rPr lang="en-US" sz="2200">
                <a:solidFill>
                  <a:srgbClr val="49596E"/>
                </a:solidFill>
              </a:rPr>
              <a:t>Inhale and exhale as you trace the outline of your fingers, inhale while moving up a finger, exhale while moving down </a:t>
            </a:r>
            <a:endParaRPr lang="en-US" sz="2200">
              <a:solidFill>
                <a:srgbClr val="49596E"/>
              </a:solidFill>
              <a:effectLst/>
            </a:endParaRPr>
          </a:p>
          <a:p>
            <a:endParaRPr lang="en-US" sz="2200">
              <a:solidFill>
                <a:srgbClr val="49596E"/>
              </a:solidFill>
            </a:endParaRPr>
          </a:p>
          <a:p>
            <a:r>
              <a:rPr lang="en-US" sz="2200">
                <a:solidFill>
                  <a:srgbClr val="49596E"/>
                </a:solidFill>
              </a:rPr>
              <a:t>Breathe in and out of your belly </a:t>
            </a:r>
            <a:endParaRPr lang="en-US" sz="2200">
              <a:solidFill>
                <a:srgbClr val="49596E"/>
              </a:solidFill>
              <a:effectLst/>
            </a:endParaRPr>
          </a:p>
          <a:p>
            <a:endParaRPr lang="en-US" sz="2200">
              <a:solidFill>
                <a:srgbClr val="49596E"/>
              </a:solidFill>
            </a:endParaRPr>
          </a:p>
        </p:txBody>
      </p:sp>
      <p:pic>
        <p:nvPicPr>
          <p:cNvPr id="4100" name="Picture 4" descr="DeStress Monday Intro to Deep Breathing for Stress Relief">
            <a:extLst>
              <a:ext uri="{FF2B5EF4-FFF2-40B4-BE49-F238E27FC236}">
                <a16:creationId xmlns:a16="http://schemas.microsoft.com/office/drawing/2014/main" id="{AEC1C9F5-E4C6-5342-9917-57FDE28B2AA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98960" y="329183"/>
            <a:ext cx="2743975" cy="342996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This Calming GIF Can Help You Handle Stress | SELF">
            <a:extLst>
              <a:ext uri="{FF2B5EF4-FFF2-40B4-BE49-F238E27FC236}">
                <a16:creationId xmlns:a16="http://schemas.microsoft.com/office/drawing/2014/main" id="{E7028BA3-4ED6-5D4C-80E6-19492D56E42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63840" y="4168347"/>
            <a:ext cx="3995928" cy="1997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932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D64E25-5597-BB46-8180-89EF0DB67210}"/>
              </a:ext>
            </a:extLst>
          </p:cNvPr>
          <p:cNvSpPr>
            <a:spLocks noGrp="1"/>
          </p:cNvSpPr>
          <p:nvPr>
            <p:ph type="title"/>
          </p:nvPr>
        </p:nvSpPr>
        <p:spPr>
          <a:xfrm>
            <a:off x="594360" y="1209086"/>
            <a:ext cx="3876848" cy="4064925"/>
          </a:xfrm>
        </p:spPr>
        <p:txBody>
          <a:bodyPr anchor="ctr">
            <a:normAutofit/>
          </a:bodyPr>
          <a:lstStyle/>
          <a:p>
            <a:r>
              <a:rPr lang="en-US" sz="3500">
                <a:solidFill>
                  <a:srgbClr val="49596E"/>
                </a:solidFill>
              </a:rPr>
              <a:t>Grounding/Settling Practices: VOCAL PRACTICES </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1A80D6F-340F-4B4D-A436-CA8F11E19D4C}"/>
              </a:ext>
            </a:extLst>
          </p:cNvPr>
          <p:cNvGraphicFramePr>
            <a:graphicFrameLocks noGrp="1"/>
          </p:cNvGraphicFramePr>
          <p:nvPr>
            <p:ph idx="1"/>
            <p:extLst>
              <p:ext uri="{D42A27DB-BD31-4B8C-83A1-F6EECF244321}">
                <p14:modId xmlns:p14="http://schemas.microsoft.com/office/powerpoint/2010/main" val="2387891709"/>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3743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60E49C-E894-414A-826E-4DE335A510B2}"/>
              </a:ext>
            </a:extLst>
          </p:cNvPr>
          <p:cNvSpPr>
            <a:spLocks noGrp="1"/>
          </p:cNvSpPr>
          <p:nvPr>
            <p:ph type="title"/>
          </p:nvPr>
        </p:nvSpPr>
        <p:spPr>
          <a:xfrm>
            <a:off x="189392" y="214799"/>
            <a:ext cx="8024621" cy="1902103"/>
          </a:xfrm>
        </p:spPr>
        <p:txBody>
          <a:bodyPr anchor="b">
            <a:noAutofit/>
          </a:bodyPr>
          <a:lstStyle/>
          <a:p>
            <a:r>
              <a:rPr lang="en-US" sz="4800">
                <a:solidFill>
                  <a:srgbClr val="49596E"/>
                </a:solidFill>
              </a:rPr>
              <a:t>Grounding/Settling Practices: IMAGINATION </a:t>
            </a:r>
            <a:br>
              <a:rPr lang="en-US" sz="4800">
                <a:solidFill>
                  <a:srgbClr val="49596E"/>
                </a:solidFill>
              </a:rPr>
            </a:br>
            <a:r>
              <a:rPr lang="en-US" sz="4800">
                <a:solidFill>
                  <a:srgbClr val="49596E"/>
                </a:solidFill>
              </a:rPr>
              <a:t>AND MOVEMENT </a:t>
            </a:r>
          </a:p>
        </p:txBody>
      </p:sp>
      <p:graphicFrame>
        <p:nvGraphicFramePr>
          <p:cNvPr id="4" name="Content Placeholder 3">
            <a:extLst>
              <a:ext uri="{FF2B5EF4-FFF2-40B4-BE49-F238E27FC236}">
                <a16:creationId xmlns:a16="http://schemas.microsoft.com/office/drawing/2014/main" id="{55C30268-A6D3-7A45-A57B-5468F7CEB181}"/>
              </a:ext>
            </a:extLst>
          </p:cNvPr>
          <p:cNvGraphicFramePr>
            <a:graphicFrameLocks noGrp="1"/>
          </p:cNvGraphicFramePr>
          <p:nvPr>
            <p:ph idx="1"/>
            <p:extLst>
              <p:ext uri="{D42A27DB-BD31-4B8C-83A1-F6EECF244321}">
                <p14:modId xmlns:p14="http://schemas.microsoft.com/office/powerpoint/2010/main" val="1659960664"/>
              </p:ext>
            </p:extLst>
          </p:nvPr>
        </p:nvGraphicFramePr>
        <p:xfrm>
          <a:off x="380447" y="2331701"/>
          <a:ext cx="6772274" cy="4371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3" name="Rectangle 7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Take Me to My Happy Place">
            <a:extLst>
              <a:ext uri="{FF2B5EF4-FFF2-40B4-BE49-F238E27FC236}">
                <a16:creationId xmlns:a16="http://schemas.microsoft.com/office/drawing/2014/main" id="{96B05B80-6293-DB4E-B03C-8D2DBBCA0C8A}"/>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7299613" y="1845611"/>
            <a:ext cx="4658833" cy="3494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152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C337AF-11F6-4C4C-8A00-CB5BC1B60804}"/>
              </a:ext>
            </a:extLst>
          </p:cNvPr>
          <p:cNvSpPr>
            <a:spLocks noGrp="1"/>
          </p:cNvSpPr>
          <p:nvPr>
            <p:ph type="title"/>
          </p:nvPr>
        </p:nvSpPr>
        <p:spPr>
          <a:xfrm>
            <a:off x="686834" y="1153572"/>
            <a:ext cx="3200400" cy="4461163"/>
          </a:xfrm>
        </p:spPr>
        <p:txBody>
          <a:bodyPr>
            <a:normAutofit/>
          </a:bodyPr>
          <a:lstStyle/>
          <a:p>
            <a:r>
              <a:rPr lang="en-US">
                <a:solidFill>
                  <a:srgbClr val="FFFFFF"/>
                </a:solidFill>
              </a:rPr>
              <a:t>Do’s: Things to do in the moment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D39F6B0-25F1-E345-8221-4D8426595F85}"/>
              </a:ext>
            </a:extLst>
          </p:cNvPr>
          <p:cNvSpPr>
            <a:spLocks noGrp="1"/>
          </p:cNvSpPr>
          <p:nvPr>
            <p:ph idx="1"/>
          </p:nvPr>
        </p:nvSpPr>
        <p:spPr>
          <a:xfrm>
            <a:off x="4447308" y="591344"/>
            <a:ext cx="7568480" cy="5766594"/>
          </a:xfrm>
        </p:spPr>
        <p:txBody>
          <a:bodyPr anchor="ctr">
            <a:normAutofit/>
          </a:bodyPr>
          <a:lstStyle/>
          <a:p>
            <a:r>
              <a:rPr lang="en-US" sz="1600">
                <a:solidFill>
                  <a:srgbClr val="49596E"/>
                </a:solidFill>
              </a:rPr>
              <a:t>Demonstrate and communicate </a:t>
            </a:r>
            <a:r>
              <a:rPr lang="en-US" sz="1600" b="1">
                <a:solidFill>
                  <a:schemeClr val="accent1">
                    <a:lumMod val="75000"/>
                  </a:schemeClr>
                </a:solidFill>
              </a:rPr>
              <a:t>calmness</a:t>
            </a:r>
            <a:r>
              <a:rPr lang="en-US" sz="1600">
                <a:solidFill>
                  <a:srgbClr val="49596E"/>
                </a:solidFill>
              </a:rPr>
              <a:t> </a:t>
            </a:r>
            <a:endParaRPr lang="en-US" sz="1600">
              <a:solidFill>
                <a:srgbClr val="49596E"/>
              </a:solidFill>
              <a:effectLst/>
            </a:endParaRPr>
          </a:p>
          <a:p>
            <a:r>
              <a:rPr lang="en-US" sz="1600">
                <a:solidFill>
                  <a:srgbClr val="49596E"/>
                </a:solidFill>
              </a:rPr>
              <a:t>Listen </a:t>
            </a:r>
            <a:r>
              <a:rPr lang="en-US" sz="1600" b="1">
                <a:solidFill>
                  <a:schemeClr val="accent1">
                    <a:lumMod val="75000"/>
                  </a:schemeClr>
                </a:solidFill>
              </a:rPr>
              <a:t>nonjudgmentally</a:t>
            </a:r>
            <a:r>
              <a:rPr lang="en-US" sz="1600">
                <a:solidFill>
                  <a:srgbClr val="49596E"/>
                </a:solidFill>
              </a:rPr>
              <a:t> </a:t>
            </a:r>
            <a:endParaRPr lang="en-US" sz="1600">
              <a:solidFill>
                <a:srgbClr val="49596E"/>
              </a:solidFill>
              <a:effectLst/>
            </a:endParaRPr>
          </a:p>
          <a:p>
            <a:r>
              <a:rPr lang="en-US" sz="1600" b="1">
                <a:solidFill>
                  <a:schemeClr val="accent1">
                    <a:lumMod val="75000"/>
                  </a:schemeClr>
                </a:solidFill>
              </a:rPr>
              <a:t>Empathize</a:t>
            </a:r>
            <a:r>
              <a:rPr lang="en-US" sz="1600">
                <a:solidFill>
                  <a:srgbClr val="49596E"/>
                </a:solidFill>
              </a:rPr>
              <a:t> with how the person feels about their experiences </a:t>
            </a:r>
            <a:endParaRPr lang="en-US" sz="1600">
              <a:solidFill>
                <a:srgbClr val="49596E"/>
              </a:solidFill>
              <a:effectLst/>
            </a:endParaRPr>
          </a:p>
          <a:p>
            <a:r>
              <a:rPr lang="en-US" sz="1600">
                <a:solidFill>
                  <a:srgbClr val="49596E"/>
                </a:solidFill>
              </a:rPr>
              <a:t>Be </a:t>
            </a:r>
            <a:r>
              <a:rPr lang="en-US" sz="1600" b="1">
                <a:solidFill>
                  <a:schemeClr val="accent1">
                    <a:lumMod val="75000"/>
                  </a:schemeClr>
                </a:solidFill>
              </a:rPr>
              <a:t>patient</a:t>
            </a:r>
            <a:r>
              <a:rPr lang="en-US" sz="1600">
                <a:solidFill>
                  <a:srgbClr val="49596E"/>
                </a:solidFill>
              </a:rPr>
              <a:t>, allow plenty of time </a:t>
            </a:r>
            <a:endParaRPr lang="en-US" sz="1600">
              <a:solidFill>
                <a:srgbClr val="49596E"/>
              </a:solidFill>
              <a:effectLst/>
            </a:endParaRPr>
          </a:p>
          <a:p>
            <a:r>
              <a:rPr lang="en-US" sz="1600">
                <a:solidFill>
                  <a:srgbClr val="49596E"/>
                </a:solidFill>
              </a:rPr>
              <a:t>Offer </a:t>
            </a:r>
            <a:r>
              <a:rPr lang="en-US" sz="1600" b="1">
                <a:solidFill>
                  <a:schemeClr val="accent1">
                    <a:lumMod val="75000"/>
                  </a:schemeClr>
                </a:solidFill>
              </a:rPr>
              <a:t>reflective</a:t>
            </a:r>
            <a:r>
              <a:rPr lang="en-US" sz="1600" b="1">
                <a:solidFill>
                  <a:srgbClr val="49596E"/>
                </a:solidFill>
              </a:rPr>
              <a:t> </a:t>
            </a:r>
            <a:r>
              <a:rPr lang="en-US" sz="1600" b="1">
                <a:solidFill>
                  <a:schemeClr val="accent1">
                    <a:lumMod val="75000"/>
                  </a:schemeClr>
                </a:solidFill>
              </a:rPr>
              <a:t>comments</a:t>
            </a:r>
            <a:r>
              <a:rPr lang="en-US" sz="1600" b="1">
                <a:solidFill>
                  <a:srgbClr val="49596E"/>
                </a:solidFill>
              </a:rPr>
              <a:t> </a:t>
            </a:r>
            <a:r>
              <a:rPr lang="en-US" sz="1600">
                <a:solidFill>
                  <a:srgbClr val="49596E"/>
                </a:solidFill>
              </a:rPr>
              <a:t>about what they are saying </a:t>
            </a:r>
            <a:endParaRPr lang="en-US" sz="1600">
              <a:solidFill>
                <a:srgbClr val="49596E"/>
              </a:solidFill>
              <a:effectLst/>
            </a:endParaRPr>
          </a:p>
          <a:p>
            <a:r>
              <a:rPr lang="en-US" sz="1600">
                <a:solidFill>
                  <a:srgbClr val="49596E"/>
                </a:solidFill>
              </a:rPr>
              <a:t>Provide </a:t>
            </a:r>
            <a:r>
              <a:rPr lang="en-US" sz="1600" b="1">
                <a:solidFill>
                  <a:schemeClr val="accent1">
                    <a:lumMod val="75000"/>
                  </a:schemeClr>
                </a:solidFill>
              </a:rPr>
              <a:t>different options </a:t>
            </a:r>
            <a:r>
              <a:rPr lang="en-US" sz="1600">
                <a:solidFill>
                  <a:srgbClr val="49596E"/>
                </a:solidFill>
              </a:rPr>
              <a:t>rather than offering one choice </a:t>
            </a:r>
            <a:endParaRPr lang="en-US" sz="1600">
              <a:solidFill>
                <a:srgbClr val="49596E"/>
              </a:solidFill>
              <a:effectLst/>
            </a:endParaRPr>
          </a:p>
          <a:p>
            <a:r>
              <a:rPr lang="en-US" sz="1600">
                <a:solidFill>
                  <a:srgbClr val="49596E"/>
                </a:solidFill>
              </a:rPr>
              <a:t>Communicate your presence and </a:t>
            </a:r>
            <a:r>
              <a:rPr lang="en-US" sz="1600" b="1">
                <a:solidFill>
                  <a:schemeClr val="accent1">
                    <a:lumMod val="75000"/>
                  </a:schemeClr>
                </a:solidFill>
              </a:rPr>
              <a:t>support</a:t>
            </a:r>
            <a:r>
              <a:rPr lang="en-US" sz="1600">
                <a:solidFill>
                  <a:srgbClr val="49596E"/>
                </a:solidFill>
              </a:rPr>
              <a:t> </a:t>
            </a:r>
            <a:endParaRPr lang="en-US" sz="1600">
              <a:solidFill>
                <a:srgbClr val="49596E"/>
              </a:solidFill>
              <a:effectLst/>
            </a:endParaRPr>
          </a:p>
          <a:p>
            <a:r>
              <a:rPr lang="en-US" sz="1600" b="1">
                <a:solidFill>
                  <a:schemeClr val="accent1">
                    <a:lumMod val="75000"/>
                  </a:schemeClr>
                </a:solidFill>
              </a:rPr>
              <a:t>Ask consent </a:t>
            </a:r>
            <a:r>
              <a:rPr lang="en-US" sz="1600">
                <a:solidFill>
                  <a:srgbClr val="49596E"/>
                </a:solidFill>
              </a:rPr>
              <a:t>before providing resources </a:t>
            </a:r>
            <a:endParaRPr lang="en-US" sz="1600">
              <a:solidFill>
                <a:srgbClr val="49596E"/>
              </a:solidFill>
              <a:effectLst/>
            </a:endParaRPr>
          </a:p>
          <a:p>
            <a:r>
              <a:rPr lang="en-US" sz="1600">
                <a:solidFill>
                  <a:srgbClr val="49596E"/>
                </a:solidFill>
              </a:rPr>
              <a:t>Sample language: </a:t>
            </a:r>
            <a:endParaRPr lang="en-US" sz="1600">
              <a:solidFill>
                <a:srgbClr val="49596E"/>
              </a:solidFill>
              <a:effectLst/>
            </a:endParaRPr>
          </a:p>
          <a:p>
            <a:pPr marL="457200" lvl="1" indent="0">
              <a:buNone/>
            </a:pPr>
            <a:r>
              <a:rPr lang="en-US" sz="1600">
                <a:solidFill>
                  <a:srgbClr val="49596E"/>
                </a:solidFill>
              </a:rPr>
              <a:t>○  Thank you so much for sharing that with me. </a:t>
            </a:r>
            <a:endParaRPr lang="en-US" sz="1600">
              <a:solidFill>
                <a:srgbClr val="49596E"/>
              </a:solidFill>
              <a:effectLst/>
            </a:endParaRPr>
          </a:p>
          <a:p>
            <a:pPr marL="457200" lvl="1" indent="0">
              <a:buNone/>
            </a:pPr>
            <a:r>
              <a:rPr lang="en-US" sz="1600">
                <a:solidFill>
                  <a:srgbClr val="49596E"/>
                </a:solidFill>
              </a:rPr>
              <a:t>○  Please do whatever is good for you right now, I’ll just be here. </a:t>
            </a:r>
            <a:endParaRPr lang="en-US" sz="1600">
              <a:solidFill>
                <a:srgbClr val="49596E"/>
              </a:solidFill>
              <a:effectLst/>
            </a:endParaRPr>
          </a:p>
          <a:p>
            <a:pPr marL="457200" lvl="1" indent="0">
              <a:buNone/>
            </a:pPr>
            <a:r>
              <a:rPr lang="en-US" sz="1600">
                <a:solidFill>
                  <a:srgbClr val="49596E"/>
                </a:solidFill>
              </a:rPr>
              <a:t>○  That must be frustrating. </a:t>
            </a:r>
            <a:endParaRPr lang="en-US" sz="1600">
              <a:solidFill>
                <a:srgbClr val="49596E"/>
              </a:solidFill>
              <a:effectLst/>
            </a:endParaRPr>
          </a:p>
          <a:p>
            <a:pPr marL="457200" lvl="1" indent="0">
              <a:buNone/>
            </a:pPr>
            <a:r>
              <a:rPr lang="en-US" sz="1600">
                <a:solidFill>
                  <a:srgbClr val="49596E"/>
                </a:solidFill>
              </a:rPr>
              <a:t>○  It makes sense for you to have that reaction. </a:t>
            </a:r>
            <a:endParaRPr lang="en-US" sz="1600">
              <a:solidFill>
                <a:srgbClr val="49596E"/>
              </a:solidFill>
              <a:effectLst/>
            </a:endParaRPr>
          </a:p>
          <a:p>
            <a:pPr marL="457200" lvl="1" indent="0">
              <a:buNone/>
            </a:pPr>
            <a:r>
              <a:rPr lang="en-US" sz="1600">
                <a:solidFill>
                  <a:srgbClr val="49596E"/>
                </a:solidFill>
              </a:rPr>
              <a:t>○  I appreciate you being willing to share that. </a:t>
            </a:r>
            <a:endParaRPr lang="en-US" sz="1600">
              <a:solidFill>
                <a:srgbClr val="49596E"/>
              </a:solidFill>
              <a:effectLst/>
            </a:endParaRPr>
          </a:p>
          <a:p>
            <a:pPr marL="457200" lvl="1" indent="0">
              <a:buNone/>
            </a:pPr>
            <a:r>
              <a:rPr lang="en-US" sz="1600">
                <a:solidFill>
                  <a:srgbClr val="49596E"/>
                </a:solidFill>
              </a:rPr>
              <a:t>○  Would you like to turn off the video and mute yourself for a little or would you like to stay connected? </a:t>
            </a:r>
            <a:endParaRPr lang="en-US" sz="1600">
              <a:solidFill>
                <a:srgbClr val="49596E"/>
              </a:solidFill>
              <a:effectLst/>
            </a:endParaRPr>
          </a:p>
          <a:p>
            <a:pPr marL="0" indent="0">
              <a:buNone/>
            </a:pPr>
            <a:endParaRPr lang="en-US" sz="1100">
              <a:solidFill>
                <a:srgbClr val="49596E"/>
              </a:solidFill>
            </a:endParaRPr>
          </a:p>
        </p:txBody>
      </p:sp>
    </p:spTree>
    <p:extLst>
      <p:ext uri="{BB962C8B-B14F-4D97-AF65-F5344CB8AC3E}">
        <p14:creationId xmlns:p14="http://schemas.microsoft.com/office/powerpoint/2010/main" val="2038105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A4001-F322-014A-89B0-6BEF7AC93272}"/>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Don’ts: Things not to do in the moment </a:t>
            </a:r>
          </a:p>
        </p:txBody>
      </p:sp>
      <p:graphicFrame>
        <p:nvGraphicFramePr>
          <p:cNvPr id="17" name="Content Placeholder 2">
            <a:extLst>
              <a:ext uri="{FF2B5EF4-FFF2-40B4-BE49-F238E27FC236}">
                <a16:creationId xmlns:a16="http://schemas.microsoft.com/office/drawing/2014/main" id="{2514DB69-8AD9-48F3-9BBB-2FB81A828465}"/>
              </a:ext>
            </a:extLst>
          </p:cNvPr>
          <p:cNvGraphicFramePr>
            <a:graphicFrameLocks noGrp="1"/>
          </p:cNvGraphicFramePr>
          <p:nvPr>
            <p:ph idx="1"/>
            <p:extLst>
              <p:ext uri="{D42A27DB-BD31-4B8C-83A1-F6EECF244321}">
                <p14:modId xmlns:p14="http://schemas.microsoft.com/office/powerpoint/2010/main" val="3597412640"/>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4403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8">
            <a:extLst>
              <a:ext uri="{FF2B5EF4-FFF2-40B4-BE49-F238E27FC236}">
                <a16:creationId xmlns:a16="http://schemas.microsoft.com/office/drawing/2014/main" id="{5628E5CB-913B-4378-97CE-18C9F6410C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lowchart: Delay 42">
            <a:extLst>
              <a:ext uri="{FF2B5EF4-FFF2-40B4-BE49-F238E27FC236}">
                <a16:creationId xmlns:a16="http://schemas.microsoft.com/office/drawing/2014/main" id="{727DDDD3-DEB6-4ECC-886F-2F938325A0C8}"/>
              </a:ext>
            </a:extLst>
          </p:cNvPr>
          <p:cNvSpPr/>
          <p:nvPr/>
        </p:nvSpPr>
        <p:spPr>
          <a:xfrm>
            <a:off x="5883" y="90551"/>
            <a:ext cx="5644443" cy="6505221"/>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31422" y="557188"/>
            <a:ext cx="4862848" cy="5569291"/>
          </a:xfrm>
        </p:spPr>
        <p:txBody>
          <a:bodyPr>
            <a:normAutofit/>
          </a:bodyPr>
          <a:lstStyle/>
          <a:p>
            <a:r>
              <a:rPr lang="en-US" sz="5200">
                <a:solidFill>
                  <a:schemeClr val="bg1"/>
                </a:solidFill>
              </a:rPr>
              <a:t>Your Presenters</a:t>
            </a:r>
            <a:endParaRPr lang="en-US" sz="5200">
              <a:solidFill>
                <a:schemeClr val="bg1"/>
              </a:solidFill>
              <a:cs typeface="Calibri Light"/>
            </a:endParaRPr>
          </a:p>
        </p:txBody>
      </p:sp>
      <p:graphicFrame>
        <p:nvGraphicFramePr>
          <p:cNvPr id="6" name="Content Placeholder 2">
            <a:extLst>
              <a:ext uri="{FF2B5EF4-FFF2-40B4-BE49-F238E27FC236}">
                <a16:creationId xmlns:a16="http://schemas.microsoft.com/office/drawing/2014/main" id="{ACFDE316-8EC8-4F5E-ABB8-AE42962380FF}"/>
              </a:ext>
            </a:extLst>
          </p:cNvPr>
          <p:cNvGraphicFramePr>
            <a:graphicFrameLocks noGrp="1"/>
          </p:cNvGraphicFramePr>
          <p:nvPr>
            <p:ph idx="1"/>
            <p:extLst>
              <p:ext uri="{D42A27DB-BD31-4B8C-83A1-F6EECF244321}">
                <p14:modId xmlns:p14="http://schemas.microsoft.com/office/powerpoint/2010/main" val="233424852"/>
              </p:ext>
            </p:extLst>
          </p:nvPr>
        </p:nvGraphicFramePr>
        <p:xfrm>
          <a:off x="6069075" y="793340"/>
          <a:ext cx="5906911" cy="56881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496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453F39-D6B7-2A48-9190-A6B8C20BB572}"/>
              </a:ext>
            </a:extLst>
          </p:cNvPr>
          <p:cNvSpPr>
            <a:spLocks noGrp="1"/>
          </p:cNvSpPr>
          <p:nvPr>
            <p:ph type="title"/>
          </p:nvPr>
        </p:nvSpPr>
        <p:spPr>
          <a:xfrm>
            <a:off x="841248" y="548640"/>
            <a:ext cx="3600860" cy="5431536"/>
          </a:xfrm>
        </p:spPr>
        <p:txBody>
          <a:bodyPr>
            <a:normAutofit/>
          </a:bodyPr>
          <a:lstStyle/>
          <a:p>
            <a:r>
              <a:rPr lang="en-US" sz="5400">
                <a:solidFill>
                  <a:srgbClr val="49596E"/>
                </a:solidFill>
              </a:rPr>
              <a:t>Afterwards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69D9CC-1C68-FB44-89EB-58328E15DB4C}"/>
              </a:ext>
            </a:extLst>
          </p:cNvPr>
          <p:cNvSpPr>
            <a:spLocks noGrp="1"/>
          </p:cNvSpPr>
          <p:nvPr>
            <p:ph idx="1"/>
          </p:nvPr>
        </p:nvSpPr>
        <p:spPr>
          <a:xfrm>
            <a:off x="5126418" y="552091"/>
            <a:ext cx="6224335" cy="5431536"/>
          </a:xfrm>
        </p:spPr>
        <p:txBody>
          <a:bodyPr anchor="ctr">
            <a:normAutofit/>
          </a:bodyPr>
          <a:lstStyle/>
          <a:p>
            <a:r>
              <a:rPr lang="en-US" sz="2200">
                <a:solidFill>
                  <a:srgbClr val="49596E"/>
                </a:solidFill>
              </a:rPr>
              <a:t>Check in with yourself and what you need to do in order to settle yourself and </a:t>
            </a:r>
            <a:r>
              <a:rPr lang="en-US" sz="2200" b="1">
                <a:solidFill>
                  <a:schemeClr val="accent1">
                    <a:lumMod val="75000"/>
                  </a:schemeClr>
                </a:solidFill>
              </a:rPr>
              <a:t>address</a:t>
            </a:r>
            <a:r>
              <a:rPr lang="en-US" sz="2200">
                <a:solidFill>
                  <a:srgbClr val="49596E"/>
                </a:solidFill>
              </a:rPr>
              <a:t> any of the tension or </a:t>
            </a:r>
            <a:r>
              <a:rPr lang="en-US" sz="2200" b="1">
                <a:solidFill>
                  <a:schemeClr val="accent1">
                    <a:lumMod val="75000"/>
                  </a:schemeClr>
                </a:solidFill>
              </a:rPr>
              <a:t>emotions</a:t>
            </a:r>
            <a:r>
              <a:rPr lang="en-US" sz="2200">
                <a:solidFill>
                  <a:srgbClr val="49596E"/>
                </a:solidFill>
              </a:rPr>
              <a:t> you might be feeling </a:t>
            </a:r>
            <a:endParaRPr lang="en-US" sz="2200">
              <a:solidFill>
                <a:srgbClr val="49596E"/>
              </a:solidFill>
              <a:effectLst/>
            </a:endParaRPr>
          </a:p>
          <a:p>
            <a:pPr marL="0" indent="0">
              <a:buNone/>
            </a:pPr>
            <a:endParaRPr lang="en-US" sz="2200"/>
          </a:p>
        </p:txBody>
      </p:sp>
    </p:spTree>
    <p:extLst>
      <p:ext uri="{BB962C8B-B14F-4D97-AF65-F5344CB8AC3E}">
        <p14:creationId xmlns:p14="http://schemas.microsoft.com/office/powerpoint/2010/main" val="116669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D1E99A-F72D-EE41-9D5D-3CF88A594AE1}"/>
              </a:ext>
            </a:extLst>
          </p:cNvPr>
          <p:cNvSpPr>
            <a:spLocks noGrp="1"/>
          </p:cNvSpPr>
          <p:nvPr>
            <p:ph type="title"/>
          </p:nvPr>
        </p:nvSpPr>
        <p:spPr>
          <a:xfrm>
            <a:off x="524741" y="620392"/>
            <a:ext cx="3808268" cy="5504688"/>
          </a:xfrm>
        </p:spPr>
        <p:txBody>
          <a:bodyPr>
            <a:normAutofit/>
          </a:bodyPr>
          <a:lstStyle/>
          <a:p>
            <a:r>
              <a:rPr lang="en-US" sz="5100">
                <a:solidFill>
                  <a:schemeClr val="bg1"/>
                </a:solidFill>
              </a:rPr>
              <a:t>Today’s presentation </a:t>
            </a:r>
          </a:p>
        </p:txBody>
      </p:sp>
      <p:graphicFrame>
        <p:nvGraphicFramePr>
          <p:cNvPr id="5" name="Content Placeholder 2">
            <a:extLst>
              <a:ext uri="{FF2B5EF4-FFF2-40B4-BE49-F238E27FC236}">
                <a16:creationId xmlns:a16="http://schemas.microsoft.com/office/drawing/2014/main" id="{B8DD9A24-39EA-472D-B208-51AB6CDA4CCF}"/>
              </a:ext>
            </a:extLst>
          </p:cNvPr>
          <p:cNvGraphicFramePr>
            <a:graphicFrameLocks noGrp="1"/>
          </p:cNvGraphicFramePr>
          <p:nvPr>
            <p:ph idx="1"/>
            <p:extLst>
              <p:ext uri="{D42A27DB-BD31-4B8C-83A1-F6EECF244321}">
                <p14:modId xmlns:p14="http://schemas.microsoft.com/office/powerpoint/2010/main" val="429166715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2765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FBEB6-8122-D84A-A15C-B96668562EE9}"/>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Where </a:t>
            </a:r>
            <a:r>
              <a:rPr lang="en-US" sz="6000" err="1">
                <a:solidFill>
                  <a:schemeClr val="bg1"/>
                </a:solidFill>
              </a:rPr>
              <a:t>Y’at</a:t>
            </a:r>
            <a:r>
              <a:rPr lang="en-US" sz="6000">
                <a:solidFill>
                  <a:schemeClr val="bg1"/>
                </a:solidFill>
              </a:rPr>
              <a:t>?! </a:t>
            </a:r>
          </a:p>
        </p:txBody>
      </p:sp>
      <p:graphicFrame>
        <p:nvGraphicFramePr>
          <p:cNvPr id="5" name="Content Placeholder 2">
            <a:extLst>
              <a:ext uri="{FF2B5EF4-FFF2-40B4-BE49-F238E27FC236}">
                <a16:creationId xmlns:a16="http://schemas.microsoft.com/office/drawing/2014/main" id="{90706AE0-6DF4-46F1-BE64-6D44FA3B285F}"/>
              </a:ext>
            </a:extLst>
          </p:cNvPr>
          <p:cNvGraphicFramePr>
            <a:graphicFrameLocks noGrp="1"/>
          </p:cNvGraphicFramePr>
          <p:nvPr>
            <p:ph idx="1"/>
            <p:extLst>
              <p:ext uri="{D42A27DB-BD31-4B8C-83A1-F6EECF244321}">
                <p14:modId xmlns:p14="http://schemas.microsoft.com/office/powerpoint/2010/main" val="100280312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4983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D5490-A2AF-964D-88B8-4474215D5FCE}"/>
              </a:ext>
            </a:extLst>
          </p:cNvPr>
          <p:cNvSpPr>
            <a:spLocks noGrp="1"/>
          </p:cNvSpPr>
          <p:nvPr>
            <p:ph type="title"/>
          </p:nvPr>
        </p:nvSpPr>
        <p:spPr>
          <a:xfrm>
            <a:off x="6094105" y="802955"/>
            <a:ext cx="4977976" cy="1454051"/>
          </a:xfrm>
        </p:spPr>
        <p:txBody>
          <a:bodyPr>
            <a:normAutofit/>
          </a:bodyPr>
          <a:lstStyle/>
          <a:p>
            <a:r>
              <a:rPr lang="en-US" sz="3600">
                <a:solidFill>
                  <a:schemeClr val="tx2"/>
                </a:solidFill>
              </a:rPr>
              <a:t>What is trauma-informed classroom instruction? </a:t>
            </a:r>
          </a:p>
        </p:txBody>
      </p:sp>
      <p:pic>
        <p:nvPicPr>
          <p:cNvPr id="7" name="Graphic 6" descr="Brain in head">
            <a:extLst>
              <a:ext uri="{FF2B5EF4-FFF2-40B4-BE49-F238E27FC236}">
                <a16:creationId xmlns:a16="http://schemas.microsoft.com/office/drawing/2014/main" id="{0AB91695-F2B0-412E-A5BB-BF21ACD164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D5D01A09-4AFB-2C4A-AFCC-5C39F3B22509}"/>
              </a:ext>
            </a:extLst>
          </p:cNvPr>
          <p:cNvSpPr>
            <a:spLocks noGrp="1"/>
          </p:cNvSpPr>
          <p:nvPr>
            <p:ph idx="1"/>
          </p:nvPr>
        </p:nvSpPr>
        <p:spPr>
          <a:xfrm>
            <a:off x="5931240" y="2028826"/>
            <a:ext cx="6087940" cy="4643438"/>
          </a:xfrm>
        </p:spPr>
        <p:txBody>
          <a:bodyPr anchor="ctr">
            <a:normAutofit/>
          </a:bodyPr>
          <a:lstStyle/>
          <a:p>
            <a:r>
              <a:rPr lang="en-US" sz="1700" b="1">
                <a:solidFill>
                  <a:schemeClr val="accent1">
                    <a:lumMod val="75000"/>
                  </a:schemeClr>
                </a:solidFill>
              </a:rPr>
              <a:t>Trauma</a:t>
            </a:r>
            <a:r>
              <a:rPr lang="en-US" sz="1700">
                <a:solidFill>
                  <a:schemeClr val="tx2"/>
                </a:solidFill>
              </a:rPr>
              <a:t> is not an event itself, but the body's protective response to an event or series of events that is experienced as harmful or life-threatening. </a:t>
            </a:r>
          </a:p>
          <a:p>
            <a:endParaRPr lang="en-US" sz="1700">
              <a:solidFill>
                <a:schemeClr val="tx2"/>
              </a:solidFill>
            </a:endParaRPr>
          </a:p>
          <a:p>
            <a:r>
              <a:rPr lang="en-US" sz="1700">
                <a:solidFill>
                  <a:schemeClr val="tx2"/>
                </a:solidFill>
              </a:rPr>
              <a:t>It can have lasting </a:t>
            </a:r>
            <a:r>
              <a:rPr lang="en-US" sz="1700">
                <a:solidFill>
                  <a:srgbClr val="49596E"/>
                </a:solidFill>
              </a:rPr>
              <a:t>emotional</a:t>
            </a:r>
            <a:r>
              <a:rPr lang="en-US" sz="1700">
                <a:solidFill>
                  <a:schemeClr val="tx2"/>
                </a:solidFill>
              </a:rPr>
              <a:t> and physical effects on an individual. Importantly</a:t>
            </a:r>
            <a:r>
              <a:rPr lang="en-US" sz="1700">
                <a:solidFill>
                  <a:srgbClr val="49596E"/>
                </a:solidFill>
              </a:rPr>
              <a:t>, trauma is </a:t>
            </a:r>
            <a:r>
              <a:rPr lang="en-US" sz="1700" b="1">
                <a:solidFill>
                  <a:schemeClr val="accent1">
                    <a:lumMod val="75000"/>
                  </a:schemeClr>
                </a:solidFill>
              </a:rPr>
              <a:t>not experienced the same </a:t>
            </a:r>
            <a:r>
              <a:rPr lang="en-US" sz="1700">
                <a:solidFill>
                  <a:srgbClr val="49596E"/>
                </a:solidFill>
              </a:rPr>
              <a:t>by everyone.</a:t>
            </a:r>
          </a:p>
          <a:p>
            <a:pPr lvl="1"/>
            <a:r>
              <a:rPr lang="en-US" sz="1700">
                <a:solidFill>
                  <a:srgbClr val="49596E"/>
                </a:solidFill>
              </a:rPr>
              <a:t>A traumatic event for one individual </a:t>
            </a:r>
            <a:r>
              <a:rPr lang="en-US" sz="1700" b="1">
                <a:solidFill>
                  <a:schemeClr val="accent1">
                    <a:lumMod val="75000"/>
                  </a:schemeClr>
                </a:solidFill>
              </a:rPr>
              <a:t>may or may not prompt a trauma response </a:t>
            </a:r>
            <a:r>
              <a:rPr lang="en-US" sz="1700">
                <a:solidFill>
                  <a:srgbClr val="49596E"/>
                </a:solidFill>
              </a:rPr>
              <a:t>in another, even if the experiences seem similar. </a:t>
            </a:r>
          </a:p>
          <a:p>
            <a:endParaRPr lang="en-US" sz="1700">
              <a:solidFill>
                <a:schemeClr val="tx2"/>
              </a:solidFill>
            </a:endParaRPr>
          </a:p>
          <a:p>
            <a:r>
              <a:rPr lang="en-US" sz="1700">
                <a:solidFill>
                  <a:schemeClr val="tx2"/>
                </a:solidFill>
              </a:rPr>
              <a:t>Everyone's response is</a:t>
            </a:r>
            <a:r>
              <a:rPr lang="en-US" sz="1700" i="1">
                <a:solidFill>
                  <a:schemeClr val="tx2"/>
                </a:solidFill>
              </a:rPr>
              <a:t> </a:t>
            </a:r>
            <a:r>
              <a:rPr lang="en-US" sz="1700" b="1">
                <a:solidFill>
                  <a:schemeClr val="accent1">
                    <a:lumMod val="75000"/>
                  </a:schemeClr>
                </a:solidFill>
              </a:rPr>
              <a:t>unique and independent </a:t>
            </a:r>
            <a:r>
              <a:rPr lang="en-US" sz="1700">
                <a:solidFill>
                  <a:schemeClr val="tx2"/>
                </a:solidFill>
              </a:rPr>
              <a:t>of those around them.</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4463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83548-E3E5-954B-BAB6-461B526086FA}"/>
              </a:ext>
            </a:extLst>
          </p:cNvPr>
          <p:cNvSpPr>
            <a:spLocks noGrp="1"/>
          </p:cNvSpPr>
          <p:nvPr>
            <p:ph type="title"/>
          </p:nvPr>
        </p:nvSpPr>
        <p:spPr/>
        <p:txBody>
          <a:bodyPr/>
          <a:lstStyle/>
          <a:p>
            <a:r>
              <a:rPr lang="en-US">
                <a:solidFill>
                  <a:srgbClr val="49596E"/>
                </a:solidFill>
              </a:rPr>
              <a:t>What is trauma-informed classroom instruction? </a:t>
            </a:r>
          </a:p>
        </p:txBody>
      </p:sp>
      <p:graphicFrame>
        <p:nvGraphicFramePr>
          <p:cNvPr id="4" name="Content Placeholder 3">
            <a:extLst>
              <a:ext uri="{FF2B5EF4-FFF2-40B4-BE49-F238E27FC236}">
                <a16:creationId xmlns:a16="http://schemas.microsoft.com/office/drawing/2014/main" id="{299CD187-664B-384C-87C8-109314564B82}"/>
              </a:ext>
            </a:extLst>
          </p:cNvPr>
          <p:cNvGraphicFramePr>
            <a:graphicFrameLocks noGrp="1"/>
          </p:cNvGraphicFramePr>
          <p:nvPr>
            <p:ph idx="1"/>
            <p:extLst>
              <p:ext uri="{D42A27DB-BD31-4B8C-83A1-F6EECF244321}">
                <p14:modId xmlns:p14="http://schemas.microsoft.com/office/powerpoint/2010/main" val="2970092750"/>
              </p:ext>
            </p:extLst>
          </p:nvPr>
        </p:nvGraphicFramePr>
        <p:xfrm>
          <a:off x="838199" y="1825625"/>
          <a:ext cx="11077575"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29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6180-C6DF-E243-A825-76BC826B47BA}"/>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Principles and Examples Discussed Today</a:t>
            </a:r>
          </a:p>
        </p:txBody>
      </p:sp>
      <p:graphicFrame>
        <p:nvGraphicFramePr>
          <p:cNvPr id="5" name="Content Placeholder 2">
            <a:extLst>
              <a:ext uri="{FF2B5EF4-FFF2-40B4-BE49-F238E27FC236}">
                <a16:creationId xmlns:a16="http://schemas.microsoft.com/office/drawing/2014/main" id="{359D1B7F-5217-44F0-A432-3E0378260791}"/>
              </a:ext>
            </a:extLst>
          </p:cNvPr>
          <p:cNvGraphicFramePr>
            <a:graphicFrameLocks noGrp="1"/>
          </p:cNvGraphicFramePr>
          <p:nvPr>
            <p:ph idx="1"/>
            <p:extLst>
              <p:ext uri="{D42A27DB-BD31-4B8C-83A1-F6EECF244321}">
                <p14:modId xmlns:p14="http://schemas.microsoft.com/office/powerpoint/2010/main" val="3568043542"/>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3833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4404-275B-324C-933A-EE20DBB83C39}"/>
              </a:ext>
            </a:extLst>
          </p:cNvPr>
          <p:cNvSpPr>
            <a:spLocks noGrp="1"/>
          </p:cNvSpPr>
          <p:nvPr>
            <p:ph type="title"/>
          </p:nvPr>
        </p:nvSpPr>
        <p:spPr>
          <a:xfrm>
            <a:off x="133350" y="654996"/>
            <a:ext cx="3667125" cy="5504688"/>
          </a:xfrm>
        </p:spPr>
        <p:txBody>
          <a:bodyPr>
            <a:normAutofit/>
          </a:bodyPr>
          <a:lstStyle/>
          <a:p>
            <a:r>
              <a:rPr lang="en-US" sz="4200">
                <a:solidFill>
                  <a:schemeClr val="accent5"/>
                </a:solidFill>
              </a:rPr>
              <a:t>PREDICTABILITY AND TRANSPARENCY:</a:t>
            </a:r>
            <a:br>
              <a:rPr lang="en-US" sz="4200">
                <a:solidFill>
                  <a:schemeClr val="accent5"/>
                </a:solidFill>
              </a:rPr>
            </a:br>
            <a:br>
              <a:rPr lang="en-US" sz="4200">
                <a:solidFill>
                  <a:schemeClr val="accent5"/>
                </a:solidFill>
              </a:rPr>
            </a:br>
            <a:r>
              <a:rPr lang="en-US" sz="2000">
                <a:solidFill>
                  <a:srgbClr val="49596E"/>
                </a:solidFill>
                <a:latin typeface="+mn-lt"/>
              </a:rPr>
              <a:t>Predictability and transparency can create a </a:t>
            </a:r>
            <a:r>
              <a:rPr lang="en-US" sz="2000" b="1">
                <a:solidFill>
                  <a:schemeClr val="accent1">
                    <a:lumMod val="75000"/>
                  </a:schemeClr>
                </a:solidFill>
                <a:latin typeface="+mn-lt"/>
              </a:rPr>
              <a:t>sense of safety </a:t>
            </a:r>
            <a:r>
              <a:rPr lang="en-US" sz="2000">
                <a:solidFill>
                  <a:srgbClr val="49596E"/>
                </a:solidFill>
                <a:latin typeface="+mn-lt"/>
              </a:rPr>
              <a:t>for students who have experienced trauma and feel a loss of control over what could happen to them</a:t>
            </a:r>
            <a:r>
              <a:rPr lang="en-US" sz="2000">
                <a:latin typeface="+mn-lt"/>
              </a:rPr>
              <a:t>. </a:t>
            </a:r>
            <a:br>
              <a:rPr lang="en-US" sz="4000"/>
            </a:br>
            <a:r>
              <a:rPr lang="en-US" sz="4200">
                <a:solidFill>
                  <a:schemeClr val="accent5"/>
                </a:solidFill>
              </a:rPr>
              <a:t> </a:t>
            </a:r>
          </a:p>
        </p:txBody>
      </p:sp>
      <p:graphicFrame>
        <p:nvGraphicFramePr>
          <p:cNvPr id="25" name="Content Placeholder 2">
            <a:extLst>
              <a:ext uri="{FF2B5EF4-FFF2-40B4-BE49-F238E27FC236}">
                <a16:creationId xmlns:a16="http://schemas.microsoft.com/office/drawing/2014/main" id="{6C22D1BD-48DF-4F7B-9C68-8DA87199A0B7}"/>
              </a:ext>
            </a:extLst>
          </p:cNvPr>
          <p:cNvGraphicFramePr>
            <a:graphicFrameLocks noGrp="1"/>
          </p:cNvGraphicFramePr>
          <p:nvPr>
            <p:ph idx="1"/>
            <p:extLst>
              <p:ext uri="{D42A27DB-BD31-4B8C-83A1-F6EECF244321}">
                <p14:modId xmlns:p14="http://schemas.microsoft.com/office/powerpoint/2010/main" val="3471804766"/>
              </p:ext>
            </p:extLst>
          </p:nvPr>
        </p:nvGraphicFramePr>
        <p:xfrm>
          <a:off x="4000500" y="0"/>
          <a:ext cx="805815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42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127C8B-67D0-024A-BA02-944FF8D70FDB}"/>
              </a:ext>
            </a:extLst>
          </p:cNvPr>
          <p:cNvSpPr>
            <a:spLocks noGrp="1"/>
          </p:cNvSpPr>
          <p:nvPr>
            <p:ph type="title"/>
          </p:nvPr>
        </p:nvSpPr>
        <p:spPr>
          <a:xfrm>
            <a:off x="572493" y="238539"/>
            <a:ext cx="11018520" cy="1434415"/>
          </a:xfrm>
        </p:spPr>
        <p:txBody>
          <a:bodyPr anchor="b">
            <a:normAutofit/>
          </a:bodyPr>
          <a:lstStyle/>
          <a:p>
            <a:r>
              <a:rPr lang="en-US" sz="5400">
                <a:solidFill>
                  <a:srgbClr val="49596E"/>
                </a:solidFill>
              </a:rPr>
              <a:t>Connection and Community </a:t>
            </a:r>
          </a:p>
        </p:txBody>
      </p:sp>
      <p:sp>
        <p:nvSpPr>
          <p:cNvPr id="7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C122F5B-D921-384A-AABE-A27F655338E3}"/>
              </a:ext>
            </a:extLst>
          </p:cNvPr>
          <p:cNvSpPr>
            <a:spLocks noGrp="1"/>
          </p:cNvSpPr>
          <p:nvPr>
            <p:ph idx="1"/>
          </p:nvPr>
        </p:nvSpPr>
        <p:spPr>
          <a:xfrm>
            <a:off x="185737" y="1791272"/>
            <a:ext cx="7915276" cy="4993576"/>
          </a:xfrm>
        </p:spPr>
        <p:txBody>
          <a:bodyPr anchor="t">
            <a:normAutofit lnSpcReduction="10000"/>
          </a:bodyPr>
          <a:lstStyle/>
          <a:p>
            <a:pPr marL="0" indent="0">
              <a:buNone/>
            </a:pPr>
            <a:r>
              <a:rPr lang="en-US" sz="2200">
                <a:solidFill>
                  <a:srgbClr val="49596E"/>
                </a:solidFill>
              </a:rPr>
              <a:t>Building community is important for increasing students’ capacity for social engagement after trauma causes feelings of disconnection and </a:t>
            </a:r>
            <a:r>
              <a:rPr lang="en-US" sz="1900">
                <a:solidFill>
                  <a:srgbClr val="49596E"/>
                </a:solidFill>
              </a:rPr>
              <a:t>isolation. </a:t>
            </a:r>
          </a:p>
          <a:p>
            <a:pPr marL="0" indent="0">
              <a:buNone/>
            </a:pPr>
            <a:endParaRPr lang="en-US" sz="1600">
              <a:solidFill>
                <a:srgbClr val="49596E"/>
              </a:solidFill>
            </a:endParaRPr>
          </a:p>
          <a:p>
            <a:r>
              <a:rPr lang="en-US" sz="1600">
                <a:solidFill>
                  <a:srgbClr val="49596E"/>
                </a:solidFill>
              </a:rPr>
              <a:t>Examples </a:t>
            </a:r>
            <a:endParaRPr lang="en-US" sz="1600">
              <a:solidFill>
                <a:srgbClr val="49596E"/>
              </a:solidFill>
              <a:effectLst/>
            </a:endParaRPr>
          </a:p>
          <a:p>
            <a:pPr lvl="1"/>
            <a:r>
              <a:rPr lang="en-US" sz="1600">
                <a:solidFill>
                  <a:srgbClr val="49596E"/>
                </a:solidFill>
              </a:rPr>
              <a:t>Explicitly talk about the importance of community building, learning from each other, and supporting each other within your class. </a:t>
            </a:r>
            <a:endParaRPr lang="en-US" sz="1600">
              <a:solidFill>
                <a:srgbClr val="49596E"/>
              </a:solidFill>
              <a:effectLst/>
            </a:endParaRPr>
          </a:p>
          <a:p>
            <a:pPr lvl="1"/>
            <a:endParaRPr lang="en-US" sz="1600">
              <a:solidFill>
                <a:srgbClr val="49596E"/>
              </a:solidFill>
            </a:endParaRPr>
          </a:p>
          <a:p>
            <a:pPr lvl="1"/>
            <a:r>
              <a:rPr lang="en-US" sz="1600">
                <a:solidFill>
                  <a:srgbClr val="49596E"/>
                </a:solidFill>
              </a:rPr>
              <a:t>Begin class with asking students about how they are doing, how their week has been going, or with a temperature check about their mood (discussion question, anonymous poll, etc.). </a:t>
            </a:r>
          </a:p>
          <a:p>
            <a:pPr marL="457200" lvl="1" indent="0">
              <a:buNone/>
            </a:pPr>
            <a:endParaRPr lang="en-US" sz="1600">
              <a:solidFill>
                <a:srgbClr val="49596E"/>
              </a:solidFill>
            </a:endParaRPr>
          </a:p>
          <a:p>
            <a:pPr lvl="1"/>
            <a:r>
              <a:rPr lang="en-US" sz="1600">
                <a:solidFill>
                  <a:srgbClr val="49596E"/>
                </a:solidFill>
              </a:rPr>
              <a:t>Approach questions or concerns from a class/community perspective </a:t>
            </a:r>
          </a:p>
          <a:p>
            <a:pPr lvl="2"/>
            <a:r>
              <a:rPr lang="en-US" sz="1600">
                <a:solidFill>
                  <a:srgbClr val="49596E"/>
                </a:solidFill>
              </a:rPr>
              <a:t>For example - How do we as a class want to address this? What does this mean for us as a community? How can we all support each other through this? </a:t>
            </a:r>
          </a:p>
          <a:p>
            <a:pPr lvl="2"/>
            <a:endParaRPr lang="en-US" sz="1600">
              <a:solidFill>
                <a:srgbClr val="49596E"/>
              </a:solidFill>
            </a:endParaRPr>
          </a:p>
          <a:p>
            <a:pPr lvl="2"/>
            <a:r>
              <a:rPr lang="en-US" sz="1600">
                <a:solidFill>
                  <a:srgbClr val="49596E"/>
                </a:solidFill>
              </a:rPr>
              <a:t>Encourage students to build connections with each other through forming study groups, sharing support resources, and checking in on each other. </a:t>
            </a:r>
            <a:endParaRPr lang="en-US" sz="1200">
              <a:solidFill>
                <a:srgbClr val="49596E"/>
              </a:solidFill>
            </a:endParaRPr>
          </a:p>
        </p:txBody>
      </p:sp>
      <p:pic>
        <p:nvPicPr>
          <p:cNvPr id="1026" name="Picture 2" descr="Photos | Connected Communities Project | Blue Mountains Have Your Say">
            <a:extLst>
              <a:ext uri="{FF2B5EF4-FFF2-40B4-BE49-F238E27FC236}">
                <a16:creationId xmlns:a16="http://schemas.microsoft.com/office/drawing/2014/main" id="{4AD9A963-2D7A-CC4E-ABF2-7DB7AA4CE0C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798" b="3"/>
          <a:stretch/>
        </p:blipFill>
        <p:spPr bwMode="auto">
          <a:xfrm>
            <a:off x="8000999" y="2079688"/>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927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63D33D628A7E44B2E87ADFB5FE5232" ma:contentTypeVersion="13" ma:contentTypeDescription="Create a new document." ma:contentTypeScope="" ma:versionID="70325e4454dc5d6b6e2cb3edec37bd8f">
  <xsd:schema xmlns:xsd="http://www.w3.org/2001/XMLSchema" xmlns:xs="http://www.w3.org/2001/XMLSchema" xmlns:p="http://schemas.microsoft.com/office/2006/metadata/properties" xmlns:ns2="4dbb8a31-e3b4-454d-81a1-40ae9a7df2df" xmlns:ns3="bca9a054-95b1-47df-8793-18ed1ddcd613" targetNamespace="http://schemas.microsoft.com/office/2006/metadata/properties" ma:root="true" ma:fieldsID="a0a9ce6f1c7512b58021e129b4b1a530" ns2:_="" ns3:_="">
    <xsd:import namespace="4dbb8a31-e3b4-454d-81a1-40ae9a7df2df"/>
    <xsd:import namespace="bca9a054-95b1-47df-8793-18ed1ddcd6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bb8a31-e3b4-454d-81a1-40ae9a7df2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2d2dac3e-5147-48b8-b869-d508e2dde1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a9a054-95b1-47df-8793-18ed1ddcd61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501a117-789d-43a8-8902-af0ed6ec2866}" ma:internalName="TaxCatchAll" ma:showField="CatchAllData" ma:web="bca9a054-95b1-47df-8793-18ed1ddcd6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ca9a054-95b1-47df-8793-18ed1ddcd613" xsi:nil="true"/>
    <lcf76f155ced4ddcb4097134ff3c332f xmlns="4dbb8a31-e3b4-454d-81a1-40ae9a7df2d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A82E00-7A70-43D2-8215-D0BA1F6D3FD1}">
  <ds:schemaRefs>
    <ds:schemaRef ds:uri="4dbb8a31-e3b4-454d-81a1-40ae9a7df2df"/>
    <ds:schemaRef ds:uri="bca9a054-95b1-47df-8793-18ed1ddcd6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5EDC17A-3B08-4E90-A4C1-568B05ABF5D8}">
  <ds:schemaRefs>
    <ds:schemaRef ds:uri="4dbb8a31-e3b4-454d-81a1-40ae9a7df2df"/>
    <ds:schemaRef ds:uri="bca9a054-95b1-47df-8793-18ed1ddcd6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124BF55-BC9A-4F6C-8321-AC97006BD5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Trauma Informed Classroom Instruction </vt:lpstr>
      <vt:lpstr>Your Presenters</vt:lpstr>
      <vt:lpstr>Today’s presentation </vt:lpstr>
      <vt:lpstr>Where Y’at?! </vt:lpstr>
      <vt:lpstr>What is trauma-informed classroom instruction? </vt:lpstr>
      <vt:lpstr>What is trauma-informed classroom instruction? </vt:lpstr>
      <vt:lpstr>Principles and Examples Discussed Today</vt:lpstr>
      <vt:lpstr>PREDICTABILITY AND TRANSPARENCY:  Predictability and transparency can create a sense of safety for students who have experienced trauma and feel a loss of control over what could happen to them.   </vt:lpstr>
      <vt:lpstr>Connection and Community </vt:lpstr>
      <vt:lpstr>Flexibility and Multiple Alternatives </vt:lpstr>
      <vt:lpstr>Flexibility and Multiple Alternatives Cont. </vt:lpstr>
      <vt:lpstr>Belonging and Inclusion </vt:lpstr>
      <vt:lpstr>Belonging and Inclusion Cont.  </vt:lpstr>
      <vt:lpstr>Empowerment and Co-Creation </vt:lpstr>
      <vt:lpstr>Grounding / Settling Practices: BREATHING</vt:lpstr>
      <vt:lpstr>Grounding/Settling Practices: VOCAL PRACTICES </vt:lpstr>
      <vt:lpstr>Grounding/Settling Practices: IMAGINATION  AND MOVEMENT </vt:lpstr>
      <vt:lpstr>Do’s: Things to do in the moment </vt:lpstr>
      <vt:lpstr>Don’ts: Things not to do in the moment </vt:lpstr>
      <vt:lpstr>Afterwards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Informed Classroom Instruction</dc:title>
  <dc:creator>ahollander</dc:creator>
  <cp:revision>1</cp:revision>
  <dcterms:created xsi:type="dcterms:W3CDTF">2021-09-20T15:51:27Z</dcterms:created>
  <dcterms:modified xsi:type="dcterms:W3CDTF">2023-06-27T19:22:13Z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0x010100EF63D33D628A7E44B2E87ADFB5FE5232</vt:lpwstr>
  </property>
  <property fmtid="{D5CDD505-2E9C-101B-9397-08002B2CF9AE}" pid="3" name="MediaServiceImageTags">
    <vt:lpwstr/>
  </property>
</Properties>
</file>